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84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F308D-C52B-43DD-82A0-4254640F76ED}" type="datetimeFigureOut">
              <a:rPr lang="en-US" smtClean="0"/>
              <a:t>10/23/2011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F186-BFF2-43A6-A2C9-480058171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F308D-C52B-43DD-82A0-4254640F76ED}" type="datetimeFigureOut">
              <a:rPr lang="en-US" smtClean="0"/>
              <a:t>10/23/2011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F186-BFF2-43A6-A2C9-480058171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F308D-C52B-43DD-82A0-4254640F76ED}" type="datetimeFigureOut">
              <a:rPr lang="en-US" smtClean="0"/>
              <a:t>10/23/2011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F186-BFF2-43A6-A2C9-480058171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F308D-C52B-43DD-82A0-4254640F76ED}" type="datetimeFigureOut">
              <a:rPr lang="en-US" smtClean="0"/>
              <a:t>10/23/2011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F186-BFF2-43A6-A2C9-480058171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F308D-C52B-43DD-82A0-4254640F76ED}" type="datetimeFigureOut">
              <a:rPr lang="en-US" smtClean="0"/>
              <a:t>10/23/2011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F186-BFF2-43A6-A2C9-480058171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F308D-C52B-43DD-82A0-4254640F76ED}" type="datetimeFigureOut">
              <a:rPr lang="en-US" smtClean="0"/>
              <a:t>10/23/2011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F186-BFF2-43A6-A2C9-480058171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F308D-C52B-43DD-82A0-4254640F76ED}" type="datetimeFigureOut">
              <a:rPr lang="en-US" smtClean="0"/>
              <a:t>10/23/2011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F186-BFF2-43A6-A2C9-480058171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F308D-C52B-43DD-82A0-4254640F76ED}" type="datetimeFigureOut">
              <a:rPr lang="en-US" smtClean="0"/>
              <a:t>10/23/2011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F186-BFF2-43A6-A2C9-480058171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F308D-C52B-43DD-82A0-4254640F76ED}" type="datetimeFigureOut">
              <a:rPr lang="en-US" smtClean="0"/>
              <a:t>10/23/2011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F186-BFF2-43A6-A2C9-480058171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F308D-C52B-43DD-82A0-4254640F76ED}" type="datetimeFigureOut">
              <a:rPr lang="en-US" smtClean="0"/>
              <a:t>10/23/2011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F186-BFF2-43A6-A2C9-480058171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F308D-C52B-43DD-82A0-4254640F76ED}" type="datetimeFigureOut">
              <a:rPr lang="en-US" smtClean="0"/>
              <a:t>10/23/2011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3F186-BFF2-43A6-A2C9-480058171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F308D-C52B-43DD-82A0-4254640F76ED}" type="datetimeFigureOut">
              <a:rPr lang="en-US" smtClean="0"/>
              <a:t>10/23/2011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3F186-BFF2-43A6-A2C9-480058171F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5105400"/>
            <a:ext cx="8229600" cy="12954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First-Ever Independent Media Collaborative Fundraiser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Live Event Sponsorship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Content Placeholder 6" descr="web of member logos 1.20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0"/>
            <a:ext cx="7848600" cy="50292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00pxlogo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066800" y="457200"/>
            <a:ext cx="7239000" cy="1503363"/>
          </a:xfrm>
        </p:spPr>
      </p:pic>
      <p:sp>
        <p:nvSpPr>
          <p:cNvPr id="5" name="TextBox 4"/>
          <p:cNvSpPr txBox="1"/>
          <p:nvPr/>
        </p:nvSpPr>
        <p:spPr>
          <a:xfrm>
            <a:off x="990600" y="2438400"/>
            <a:ext cx="7239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Media Consortium supports and grows the progressive independent media sector. We are the </a:t>
            </a:r>
            <a:r>
              <a:rPr lang="en-US" b="1" dirty="0" smtClean="0"/>
              <a:t>Media for the 99 percent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On February 15, 2012, the Media Consortium will hold the first-ever collaborative fundraiser designed to increase charitable giving to progressive media.  </a:t>
            </a:r>
            <a:r>
              <a:rPr lang="en-US" b="1" dirty="0" smtClean="0"/>
              <a:t>Over 40 media outlets </a:t>
            </a:r>
            <a:r>
              <a:rPr lang="en-US" dirty="0" smtClean="0"/>
              <a:t>will engage their audience of </a:t>
            </a:r>
            <a:r>
              <a:rPr lang="en-US" b="1" dirty="0" smtClean="0"/>
              <a:t>over 75 million progressive donors</a:t>
            </a:r>
            <a:r>
              <a:rPr lang="en-US" dirty="0" smtClean="0"/>
              <a:t> to participate in the fundraiser.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/>
              <a:t>What is a Collaborative Fundraiser?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Dedicated Website	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Donors are directed to one website powered by </a:t>
            </a:r>
            <a:r>
              <a:rPr lang="en-US" dirty="0" err="1" smtClean="0"/>
              <a:t>Razoo</a:t>
            </a:r>
            <a:r>
              <a:rPr lang="en-US" dirty="0" smtClean="0"/>
              <a:t>.</a:t>
            </a:r>
          </a:p>
          <a:p>
            <a:r>
              <a:rPr lang="en-US" dirty="0" smtClean="0"/>
              <a:t>Donors  see all participating media and choose where to put their dollars</a:t>
            </a:r>
          </a:p>
          <a:p>
            <a:r>
              <a:rPr lang="en-US" dirty="0" smtClean="0"/>
              <a:t>In real time, donors see how much funds are raised by each outlet. </a:t>
            </a:r>
          </a:p>
          <a:p>
            <a:r>
              <a:rPr lang="en-US" dirty="0" smtClean="0"/>
              <a:t>Inspires friendly competition in game atmosphere.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Livestream</a:t>
            </a:r>
            <a:r>
              <a:rPr lang="en-US" dirty="0" smtClean="0"/>
              <a:t> Video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12 hours of online news with participating journalists carried on </a:t>
            </a:r>
            <a:r>
              <a:rPr lang="en-US" dirty="0" err="1" smtClean="0"/>
              <a:t>FreeSpeechTV</a:t>
            </a:r>
            <a:r>
              <a:rPr lang="en-US" dirty="0" smtClean="0"/>
              <a:t>, Real News Network and The Uptake.org</a:t>
            </a:r>
          </a:p>
          <a:p>
            <a:r>
              <a:rPr lang="en-US" dirty="0" smtClean="0"/>
              <a:t>Interviews with celebrity pundits including Laura Flanders and Young Turk </a:t>
            </a:r>
            <a:r>
              <a:rPr lang="en-US" dirty="0" err="1" smtClean="0"/>
              <a:t>Cenk</a:t>
            </a:r>
            <a:r>
              <a:rPr lang="en-US" dirty="0" smtClean="0"/>
              <a:t> Uygur.</a:t>
            </a:r>
          </a:p>
          <a:p>
            <a:r>
              <a:rPr lang="en-US" dirty="0" smtClean="0"/>
              <a:t>Video stream will run on fundraising site and on over 35 member websites</a:t>
            </a:r>
          </a:p>
          <a:p>
            <a:r>
              <a:rPr lang="en-US" dirty="0" err="1" smtClean="0"/>
              <a:t>Livestream</a:t>
            </a:r>
            <a:r>
              <a:rPr lang="en-US" dirty="0" smtClean="0"/>
              <a:t> Show will direct donors to fundraising website.</a:t>
            </a:r>
          </a:p>
        </p:txBody>
      </p:sp>
      <p:pic>
        <p:nvPicPr>
          <p:cNvPr id="9" name="Picture 8" descr="TMCSquareLog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81000"/>
            <a:ext cx="990600" cy="990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50838"/>
            <a:ext cx="8153400" cy="102076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One-Day Collaborative Fundraiser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4290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 day for supporters of progressive independent media to come together to raise as much money for this sector as possible</a:t>
            </a:r>
          </a:p>
          <a:p>
            <a:r>
              <a:rPr lang="en-US" sz="2000" dirty="0"/>
              <a:t>Creates fun and engaging ways for </a:t>
            </a:r>
            <a:r>
              <a:rPr lang="en-US" sz="2000" dirty="0" smtClean="0"/>
              <a:t>donors </a:t>
            </a:r>
            <a:r>
              <a:rPr lang="en-US" sz="2000" dirty="0"/>
              <a:t>to learn about </a:t>
            </a:r>
            <a:r>
              <a:rPr lang="en-US" sz="2000" dirty="0" smtClean="0"/>
              <a:t>the real alternative to corporate media </a:t>
            </a:r>
            <a:r>
              <a:rPr lang="en-US" sz="2000" dirty="0"/>
              <a:t>–and inspires people to give.</a:t>
            </a:r>
          </a:p>
          <a:p>
            <a:r>
              <a:rPr lang="en-US" sz="2000" dirty="0" smtClean="0"/>
              <a:t>The first-ever collaborative fundraiser for this sector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4419600" cy="4525963"/>
          </a:xfrm>
          <a:gradFill>
            <a:gsLst>
              <a:gs pos="0">
                <a:schemeClr val="tx2">
                  <a:lumMod val="60000"/>
                  <a:lumOff val="40000"/>
                  <a:alpha val="79000"/>
                </a:schemeClr>
              </a:gs>
              <a:gs pos="9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How Can This Day Help You?</a:t>
            </a:r>
          </a:p>
          <a:p>
            <a:r>
              <a:rPr lang="en-US" sz="2400" dirty="0" smtClean="0"/>
              <a:t>Position your company as a innovative leader committed to the 99 percent.</a:t>
            </a:r>
          </a:p>
          <a:p>
            <a:r>
              <a:rPr lang="en-US" sz="2400" dirty="0" smtClean="0"/>
              <a:t>Bring business, marketing and foundation efforts together.</a:t>
            </a:r>
          </a:p>
          <a:p>
            <a:r>
              <a:rPr lang="en-US" sz="2400" dirty="0" smtClean="0"/>
              <a:t>Reach new target audiences in a fun and engaging way</a:t>
            </a:r>
          </a:p>
          <a:p>
            <a:r>
              <a:rPr lang="en-US" sz="2400" dirty="0" smtClean="0"/>
              <a:t>Increase brand loyalty</a:t>
            </a:r>
            <a:endParaRPr lang="en-US" sz="2400" dirty="0"/>
          </a:p>
        </p:txBody>
      </p:sp>
      <p:pic>
        <p:nvPicPr>
          <p:cNvPr id="5" name="Picture 4" descr="TMCSquareLog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228600"/>
            <a:ext cx="1219200" cy="1219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National coverage by all 50 Media Consortium  outlets.</a:t>
            </a:r>
          </a:p>
          <a:p>
            <a:r>
              <a:rPr lang="en-US" sz="3000" dirty="0" smtClean="0"/>
              <a:t>PR Firm will reach out to business media to promote first-ever collaborative media fundraiser.</a:t>
            </a:r>
          </a:p>
          <a:p>
            <a:r>
              <a:rPr lang="en-US" sz="3000" dirty="0" smtClean="0"/>
              <a:t>Facebook and Twitter campaigns, including a </a:t>
            </a:r>
            <a:r>
              <a:rPr lang="en-US" sz="3000" dirty="0" err="1" smtClean="0"/>
              <a:t>Tweetup</a:t>
            </a:r>
            <a:r>
              <a:rPr lang="en-US" sz="3000" dirty="0" smtClean="0"/>
              <a:t> and </a:t>
            </a:r>
            <a:r>
              <a:rPr lang="en-US" sz="3000" dirty="0" err="1" smtClean="0"/>
              <a:t>Tweetchat</a:t>
            </a:r>
            <a:r>
              <a:rPr lang="en-US" sz="3000" dirty="0" smtClean="0"/>
              <a:t> on the Fundraiser day.</a:t>
            </a:r>
          </a:p>
          <a:p>
            <a:r>
              <a:rPr lang="en-US" sz="3000" dirty="0" smtClean="0"/>
              <a:t>YouTube promotional videos</a:t>
            </a:r>
          </a:p>
          <a:p>
            <a:r>
              <a:rPr lang="en-US" sz="3000" dirty="0" smtClean="0"/>
              <a:t>12 hours </a:t>
            </a:r>
            <a:r>
              <a:rPr lang="en-US" sz="3000" dirty="0" err="1" smtClean="0"/>
              <a:t>livestream</a:t>
            </a:r>
            <a:r>
              <a:rPr lang="en-US" sz="3000" dirty="0" smtClean="0"/>
              <a:t> coverage on </a:t>
            </a:r>
            <a:r>
              <a:rPr lang="en-US" sz="3000" dirty="0" err="1" smtClean="0"/>
              <a:t>FreeSpeechTV</a:t>
            </a:r>
            <a:r>
              <a:rPr lang="en-US" sz="3000" dirty="0" smtClean="0"/>
              <a:t>.</a:t>
            </a:r>
          </a:p>
        </p:txBody>
      </p:sp>
      <p:pic>
        <p:nvPicPr>
          <p:cNvPr id="4" name="Picture 3" descr="TMCSquareLog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219200" cy="12192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/>
              <a:t>Call to Action: Become a Sponsor!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381000" y="2743200"/>
            <a:ext cx="2438400" cy="3352800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48400" y="2743200"/>
            <a:ext cx="2514600" cy="3429000"/>
          </a:xfrm>
          <a:prstGeom prst="rect">
            <a:avLst/>
          </a:prstGeom>
          <a:noFill/>
          <a:ln w="28575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76600" y="2743200"/>
            <a:ext cx="2590800" cy="3429000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1000" y="3352800"/>
            <a:ext cx="2438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Once-per-hour pre-recorded 30-second video commercial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Billboard at beginning and end of coverage segments that contains company logo and 10 sec message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Logo on Fundraiser website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Social Media Promotion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Up to 8 available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3505200" y="3352800"/>
            <a:ext cx="2286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Billboard at beginning and end of coverage segments that contains company logo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Logo on Fundraiser website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Social Media Promotion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Up to 8 available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6400800" y="3352800"/>
            <a:ext cx="2286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Logo on Fundraiser website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Social Media Promotion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Up to 10 available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381000" y="2743200"/>
            <a:ext cx="24384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Gold Sponsor</a:t>
            </a:r>
          </a:p>
          <a:p>
            <a:pPr algn="ctr"/>
            <a:r>
              <a:rPr lang="en-US" dirty="0" smtClean="0"/>
              <a:t>$5,000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76600" y="2743200"/>
            <a:ext cx="2590800" cy="64633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Silver Sponsor</a:t>
            </a:r>
          </a:p>
          <a:p>
            <a:pPr algn="ctr"/>
            <a:r>
              <a:rPr lang="en-US" dirty="0" smtClean="0"/>
              <a:t>$2,500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248400" y="2743200"/>
            <a:ext cx="2514600" cy="646331"/>
          </a:xfrm>
          <a:prstGeom prst="rect">
            <a:avLst/>
          </a:prstGeom>
          <a:solidFill>
            <a:srgbClr val="996633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Bronze Sponsor</a:t>
            </a:r>
          </a:p>
          <a:p>
            <a:pPr algn="ctr"/>
            <a:r>
              <a:rPr lang="en-US" dirty="0" smtClean="0"/>
              <a:t>$1,000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81000" y="1600200"/>
            <a:ext cx="830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Help engage donors and support independent media by participating in live online video coverage  of this first-ever collaborative media fundraiser with an exciting news program crafted by Free Speech TV, Real News Network and the Uptake.</a:t>
            </a:r>
            <a:endParaRPr lang="en-US" dirty="0"/>
          </a:p>
        </p:txBody>
      </p:sp>
      <p:pic>
        <p:nvPicPr>
          <p:cNvPr id="21" name="Picture 20" descr="TMCSquareLog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04800"/>
            <a:ext cx="114300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Us!</a:t>
            </a:r>
            <a:endParaRPr lang="en-US" dirty="0"/>
          </a:p>
        </p:txBody>
      </p:sp>
      <p:pic>
        <p:nvPicPr>
          <p:cNvPr id="3" name="Picture 2" descr="square jgk Head shot 2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752600"/>
            <a:ext cx="2438400" cy="2438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52800" y="2498229"/>
            <a:ext cx="5181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Jo Ellen Green Kaiser</a:t>
            </a:r>
          </a:p>
          <a:p>
            <a:r>
              <a:rPr lang="en-US" sz="2600" dirty="0" smtClean="0"/>
              <a:t>Executive Director</a:t>
            </a:r>
          </a:p>
          <a:p>
            <a:r>
              <a:rPr lang="en-US" sz="2600" dirty="0" smtClean="0"/>
              <a:t>415-878-3862 (direct line)</a:t>
            </a:r>
          </a:p>
          <a:p>
            <a:r>
              <a:rPr lang="en-US" sz="2600" dirty="0" smtClean="0"/>
              <a:t>joellen@themediaconsortium.com</a:t>
            </a:r>
            <a:endParaRPr lang="en-US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58674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www.themediaconsortium.org;  Twitter: </a:t>
            </a:r>
            <a:r>
              <a:rPr lang="en-US" sz="2800" dirty="0" err="1" smtClean="0"/>
              <a:t>tmcmedia</a:t>
            </a:r>
            <a:endParaRPr lang="en-US" sz="2800" dirty="0"/>
          </a:p>
        </p:txBody>
      </p:sp>
      <p:pic>
        <p:nvPicPr>
          <p:cNvPr id="6" name="Picture 5" descr="TMCSquareLogo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304800"/>
            <a:ext cx="1143000" cy="1143000"/>
          </a:xfrm>
          <a:prstGeom prst="rect">
            <a:avLst/>
          </a:prstGeom>
        </p:spPr>
      </p:pic>
      <p:pic>
        <p:nvPicPr>
          <p:cNvPr id="8" name="Picture 7" descr="The Media Consortium logo-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9600" y="4953000"/>
            <a:ext cx="4267200" cy="10136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3117</TotalTime>
  <Words>468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First-Ever Independent Media Collaborative Fundraiser Live Event Sponsorship</vt:lpstr>
      <vt:lpstr>Slide 2</vt:lpstr>
      <vt:lpstr>What is a Collaborative Fundraiser?</vt:lpstr>
      <vt:lpstr>One-Day Collaborative Fundraiser</vt:lpstr>
      <vt:lpstr>Media Coverage</vt:lpstr>
      <vt:lpstr>Call to Action: Become a Sponsor!</vt:lpstr>
      <vt:lpstr>Contact Us!</vt:lpstr>
    </vt:vector>
  </TitlesOfParts>
  <Company>Zeek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First-Ever Indy Media Collaborative Fundraiser Live Event Sponsorship</dc:title>
  <dc:creator>jgkaiser</dc:creator>
  <cp:lastModifiedBy>jgkaiser</cp:lastModifiedBy>
  <cp:revision>177</cp:revision>
  <dcterms:created xsi:type="dcterms:W3CDTF">2011-10-23T20:04:14Z</dcterms:created>
  <dcterms:modified xsi:type="dcterms:W3CDTF">2011-10-26T00:01:59Z</dcterms:modified>
</cp:coreProperties>
</file>