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76" r:id="rId3"/>
    <p:sldId id="278" r:id="rId4"/>
    <p:sldId id="279" r:id="rId5"/>
    <p:sldId id="277" r:id="rId6"/>
    <p:sldId id="260" r:id="rId7"/>
    <p:sldId id="280" r:id="rId8"/>
    <p:sldId id="258" r:id="rId9"/>
    <p:sldId id="262" r:id="rId10"/>
    <p:sldId id="263" r:id="rId11"/>
    <p:sldId id="264" r:id="rId12"/>
    <p:sldId id="257" r:id="rId13"/>
    <p:sldId id="261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F832-575D-45F0-BBD8-A5569B8B8E0D}" type="datetimeFigureOut">
              <a:rPr lang="en-US" smtClean="0"/>
              <a:pPr/>
              <a:t>2/24/10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C408-01E9-4370-9EF4-903B8AF7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Copenhagen News Collaborative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TreeHugger</a:t>
            </a:r>
            <a:endParaRPr lang="en-US" dirty="0"/>
          </a:p>
        </p:txBody>
      </p:sp>
      <p:pic>
        <p:nvPicPr>
          <p:cNvPr id="4" name="Content Placeholder 3" descr="treehuggerp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555575" cy="5539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</a:t>
            </a:r>
            <a:endParaRPr lang="en-US" dirty="0"/>
          </a:p>
        </p:txBody>
      </p:sp>
      <p:pic>
        <p:nvPicPr>
          <p:cNvPr id="4" name="Content Placeholder 3" descr="discoverp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689468"/>
            <a:ext cx="8610600" cy="4017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mojoP2archi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457200"/>
            <a:ext cx="6324600" cy="58970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Grist</a:t>
            </a:r>
            <a:endParaRPr lang="en-US" dirty="0"/>
          </a:p>
        </p:txBody>
      </p:sp>
      <p:pic>
        <p:nvPicPr>
          <p:cNvPr id="4" name="Content Placeholder 3" descr="GristWidg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47800" y="1600200"/>
            <a:ext cx="1132114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nticarti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7924800" cy="6244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p1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7010400" cy="7075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MoJo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UpTake</a:t>
            </a:r>
            <a:endParaRPr lang="en-US" dirty="0" smtClean="0"/>
          </a:p>
          <a:p>
            <a:r>
              <a:rPr lang="en-US" dirty="0" smtClean="0"/>
              <a:t>The Nation</a:t>
            </a:r>
          </a:p>
          <a:p>
            <a:r>
              <a:rPr lang="en-US" dirty="0" err="1" smtClean="0"/>
              <a:t>Treehugger</a:t>
            </a:r>
            <a:endParaRPr lang="en-US" dirty="0" smtClean="0"/>
          </a:p>
          <a:p>
            <a:r>
              <a:rPr lang="en-US" dirty="0" smtClean="0"/>
              <a:t>Grist</a:t>
            </a:r>
          </a:p>
          <a:p>
            <a:r>
              <a:rPr lang="en-US" dirty="0" err="1" smtClean="0"/>
              <a:t>OnEarth</a:t>
            </a:r>
            <a:endParaRPr lang="en-US" dirty="0" smtClean="0"/>
          </a:p>
          <a:p>
            <a:r>
              <a:rPr lang="en-US" dirty="0" smtClean="0"/>
              <a:t>Center for Investigative Reporting/Frontline</a:t>
            </a:r>
          </a:p>
          <a:p>
            <a:r>
              <a:rPr lang="en-US" dirty="0" smtClean="0"/>
              <a:t>Pulitzer Center for Crisis Reporting</a:t>
            </a:r>
          </a:p>
          <a:p>
            <a:r>
              <a:rPr lang="en-US" dirty="0" err="1" smtClean="0"/>
              <a:t>Discover.com</a:t>
            </a:r>
            <a:endParaRPr lang="en-US" dirty="0" smtClean="0"/>
          </a:p>
          <a:p>
            <a:r>
              <a:rPr lang="en-US" dirty="0" smtClean="0"/>
              <a:t>Content also picked up by The Atlantic &amp; </a:t>
            </a:r>
            <a:r>
              <a:rPr lang="en-US" dirty="0" err="1" smtClean="0"/>
              <a:t>HuffPo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 (who’s there, what do they do)</a:t>
            </a:r>
          </a:p>
          <a:p>
            <a:r>
              <a:rPr lang="en-US" dirty="0" smtClean="0"/>
              <a:t>Exchange ideas</a:t>
            </a:r>
          </a:p>
          <a:p>
            <a:r>
              <a:rPr lang="en-US" dirty="0" smtClean="0"/>
              <a:t>Synergy: e.g. my writer + your videographer = awesome</a:t>
            </a:r>
          </a:p>
          <a:p>
            <a:r>
              <a:rPr lang="en-US" dirty="0" smtClean="0"/>
              <a:t>Link love</a:t>
            </a:r>
          </a:p>
          <a:p>
            <a:r>
              <a:rPr lang="en-US" dirty="0" smtClean="0"/>
              <a:t>Bar crawl!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got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2 dozen reporters, videographers etc. on the ground</a:t>
            </a:r>
          </a:p>
          <a:p>
            <a:r>
              <a:rPr lang="en-US" dirty="0" smtClean="0"/>
              <a:t>Better coverage</a:t>
            </a:r>
          </a:p>
          <a:p>
            <a:r>
              <a:rPr lang="en-US" dirty="0" smtClean="0"/>
              <a:t>Multimedia capacity</a:t>
            </a:r>
          </a:p>
          <a:p>
            <a:r>
              <a:rPr lang="en-US" dirty="0" smtClean="0"/>
              <a:t>Lots more content</a:t>
            </a:r>
          </a:p>
          <a:p>
            <a:r>
              <a:rPr lang="en-US" dirty="0" smtClean="0"/>
              <a:t>Lots more eyeballs</a:t>
            </a:r>
          </a:p>
          <a:p>
            <a:r>
              <a:rPr lang="en-US" dirty="0" smtClean="0"/>
              <a:t>A binding climate treaty. </a:t>
            </a:r>
            <a:r>
              <a:rPr lang="en-US" sz="1600" dirty="0" smtClean="0"/>
              <a:t>n</a:t>
            </a:r>
            <a:r>
              <a:rPr lang="en-US" sz="1600" dirty="0" smtClean="0"/>
              <a:t>ever mind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Publish2: a journalist-only aggregation/social media tool</a:t>
            </a:r>
          </a:p>
          <a:p>
            <a:endParaRPr lang="en-US" dirty="0"/>
          </a:p>
        </p:txBody>
      </p:sp>
      <p:pic>
        <p:nvPicPr>
          <p:cNvPr id="4" name="Picture 3" descr="Picture 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14600"/>
            <a:ext cx="7190197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2bookmarkl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70372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1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885" r="-7885"/>
          <a:stretch>
            <a:fillRect/>
          </a:stretch>
        </p:blipFill>
        <p:spPr>
          <a:xfrm>
            <a:off x="-277751" y="533400"/>
            <a:ext cx="9421751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ublish2 sidebar for Blue Mar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0770" y="1371601"/>
            <a:ext cx="942477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ationp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04800"/>
            <a:ext cx="6334424" cy="5869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117</Words>
  <Application>Microsoft Macintosh PowerPoint</Application>
  <PresentationFormat>On-screen Show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Copenhagen News Collaborative</vt:lpstr>
      <vt:lpstr>The Participants</vt:lpstr>
      <vt:lpstr>What we did</vt:lpstr>
      <vt:lpstr>What we got</vt:lpstr>
      <vt:lpstr>The Technology</vt:lpstr>
      <vt:lpstr>Slide 6</vt:lpstr>
      <vt:lpstr>Slide 7</vt:lpstr>
      <vt:lpstr>Slide 8</vt:lpstr>
      <vt:lpstr>Slide 9</vt:lpstr>
      <vt:lpstr>TreeHugger</vt:lpstr>
      <vt:lpstr>Discover</vt:lpstr>
      <vt:lpstr>Slide 12</vt:lpstr>
      <vt:lpstr>Grist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Copenhagen News Collaborative</dc:title>
  <dc:creator>sbaldwin</dc:creator>
  <cp:lastModifiedBy>Monika Bauerlein</cp:lastModifiedBy>
  <cp:revision>9</cp:revision>
  <dcterms:created xsi:type="dcterms:W3CDTF">2010-02-25T01:07:09Z</dcterms:created>
  <dcterms:modified xsi:type="dcterms:W3CDTF">2010-02-25T06:43:29Z</dcterms:modified>
</cp:coreProperties>
</file>