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0" r:id="rId4"/>
    <p:sldId id="261" r:id="rId5"/>
    <p:sldId id="258" r:id="rId6"/>
    <p:sldId id="259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-10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34FCD2-41A7-3A4B-BF14-57A2949F6133}" type="datetimeFigureOut">
              <a:rPr lang="en-US" smtClean="0"/>
              <a:t>7/11/14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3F25F7-9AB1-2049-90EF-102BE1D93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664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1) How many of you have made a one-time agreement to run another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paper’s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content on your site?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F25F7-9AB1-2049-90EF-102BE1D936C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1665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 many of you have asked your editors and reporters to work with editors and reporters from another site on a joint story?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F25F7-9AB1-2049-90EF-102BE1D936C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831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1) How many of you have made a one-time agreement to run another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paper’s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content on your site?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F25F7-9AB1-2049-90EF-102BE1D936C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166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F6559-C30B-B24C-8987-F0BD76F178CB}" type="datetimeFigureOut">
              <a:rPr lang="en-US" smtClean="0"/>
              <a:t>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4604E-548C-FD44-A7D0-2A6DC0653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213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F6559-C30B-B24C-8987-F0BD76F178CB}" type="datetimeFigureOut">
              <a:rPr lang="en-US" smtClean="0"/>
              <a:t>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4604E-548C-FD44-A7D0-2A6DC0653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786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F6559-C30B-B24C-8987-F0BD76F178CB}" type="datetimeFigureOut">
              <a:rPr lang="en-US" smtClean="0"/>
              <a:t>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4604E-548C-FD44-A7D0-2A6DC0653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427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F6559-C30B-B24C-8987-F0BD76F178CB}" type="datetimeFigureOut">
              <a:rPr lang="en-US" smtClean="0"/>
              <a:t>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4604E-548C-FD44-A7D0-2A6DC0653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053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F6559-C30B-B24C-8987-F0BD76F178CB}" type="datetimeFigureOut">
              <a:rPr lang="en-US" smtClean="0"/>
              <a:t>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4604E-548C-FD44-A7D0-2A6DC0653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785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F6559-C30B-B24C-8987-F0BD76F178CB}" type="datetimeFigureOut">
              <a:rPr lang="en-US" smtClean="0"/>
              <a:t>7/11/14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4604E-548C-FD44-A7D0-2A6DC0653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392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F6559-C30B-B24C-8987-F0BD76F178CB}" type="datetimeFigureOut">
              <a:rPr lang="en-US" smtClean="0"/>
              <a:t>7/11/14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4604E-548C-FD44-A7D0-2A6DC0653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529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F6559-C30B-B24C-8987-F0BD76F178CB}" type="datetimeFigureOut">
              <a:rPr lang="en-US" smtClean="0"/>
              <a:t>7/11/14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4604E-548C-FD44-A7D0-2A6DC0653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17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F6559-C30B-B24C-8987-F0BD76F178CB}" type="datetimeFigureOut">
              <a:rPr lang="en-US" smtClean="0"/>
              <a:t>7/11/14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4604E-548C-FD44-A7D0-2A6DC0653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909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F6559-C30B-B24C-8987-F0BD76F178CB}" type="datetimeFigureOut">
              <a:rPr lang="en-US" smtClean="0"/>
              <a:t>7/11/14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4604E-548C-FD44-A7D0-2A6DC0653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306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F6559-C30B-B24C-8987-F0BD76F178CB}" type="datetimeFigureOut">
              <a:rPr lang="en-US" smtClean="0"/>
              <a:t>7/11/14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4604E-548C-FD44-A7D0-2A6DC0653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347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DF6559-C30B-B24C-8987-F0BD76F178CB}" type="datetimeFigureOut">
              <a:rPr lang="en-US" smtClean="0"/>
              <a:t>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F4604E-548C-FD44-A7D0-2A6DC0653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292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joellen@themediaconsortium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hyperlink" Target="mailto:joellen@themediaconsortium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Collaborations Work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165600" y="5537200"/>
            <a:ext cx="4673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Jo Ellen Green Kaiser</a:t>
            </a:r>
          </a:p>
          <a:p>
            <a:r>
              <a:rPr lang="en-US" dirty="0" smtClean="0"/>
              <a:t>Executive Director, The Media Consortium</a:t>
            </a:r>
          </a:p>
          <a:p>
            <a:r>
              <a:rPr lang="en-US" dirty="0" smtClean="0">
                <a:hlinkClick r:id="rId3"/>
              </a:rPr>
              <a:t>joellen@themediaconsortium.com</a:t>
            </a:r>
            <a:endParaRPr lang="en-US" dirty="0" smtClean="0"/>
          </a:p>
          <a:p>
            <a:r>
              <a:rPr lang="en-US" dirty="0" smtClean="0"/>
              <a:t>Twitter: @</a:t>
            </a:r>
            <a:r>
              <a:rPr lang="en-US" dirty="0" err="1" smtClean="0"/>
              <a:t>jgksf</a:t>
            </a:r>
            <a:r>
              <a:rPr lang="en-US" dirty="0" smtClean="0"/>
              <a:t> | @</a:t>
            </a:r>
            <a:r>
              <a:rPr lang="en-US" dirty="0" err="1" smtClean="0"/>
              <a:t>tmcmedia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6265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Partnerships are low cost/ high benefit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 smtClean="0"/>
              <a:t>Cost</a:t>
            </a:r>
          </a:p>
          <a:p>
            <a:r>
              <a:rPr lang="en-US" dirty="0" smtClean="0"/>
              <a:t>Time to set up partnership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u="sng" dirty="0" smtClean="0"/>
              <a:t>Benefits</a:t>
            </a:r>
          </a:p>
          <a:p>
            <a:r>
              <a:rPr lang="en-US" dirty="0" smtClean="0"/>
              <a:t>Free Content</a:t>
            </a:r>
          </a:p>
          <a:p>
            <a:r>
              <a:rPr lang="en-US" dirty="0" smtClean="0"/>
              <a:t>Free PR</a:t>
            </a:r>
          </a:p>
          <a:p>
            <a:r>
              <a:rPr lang="en-US" dirty="0" smtClean="0"/>
              <a:t>Often a pre-made event tie-in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700997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Collaborations Are More Complicated than Partnerships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costs are higher; the rewards are higher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9420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86932"/>
            <a:ext cx="8229600" cy="2438401"/>
          </a:xfrm>
        </p:spPr>
        <p:txBody>
          <a:bodyPr>
            <a:norm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2099732"/>
            <a:ext cx="800946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http://</a:t>
            </a:r>
            <a:r>
              <a:rPr lang="en-US" sz="4400" dirty="0" err="1" smtClean="0"/>
              <a:t>bitchmagazine.org</a:t>
            </a:r>
            <a:r>
              <a:rPr lang="en-US" sz="4400" dirty="0" smtClean="0"/>
              <a:t>/post/the-surprising-history-of-</a:t>
            </a:r>
            <a:r>
              <a:rPr lang="en-US" sz="4400" dirty="0" err="1" smtClean="0"/>
              <a:t>american</a:t>
            </a:r>
            <a:r>
              <a:rPr lang="en-US" sz="4400" dirty="0" smtClean="0"/>
              <a:t>-sex-</a:t>
            </a:r>
            <a:r>
              <a:rPr lang="en-US" sz="4400" dirty="0" err="1" smtClean="0"/>
              <a:t>ed</a:t>
            </a:r>
            <a:r>
              <a:rPr lang="en-US" sz="4400" dirty="0" smtClean="0"/>
              <a:t>-films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8828292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/>
              <a:t>#</a:t>
            </a:r>
            <a:r>
              <a:rPr lang="en-US" sz="4800" dirty="0" err="1" smtClean="0"/>
              <a:t>PopSexed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u="sng" dirty="0" smtClean="0"/>
              <a:t>Costs</a:t>
            </a:r>
          </a:p>
          <a:p>
            <a:r>
              <a:rPr lang="en-US" dirty="0" smtClean="0"/>
              <a:t>Staff Time for calls, email</a:t>
            </a:r>
          </a:p>
          <a:p>
            <a:r>
              <a:rPr lang="en-US" dirty="0" smtClean="0"/>
              <a:t>Editorial Schedule Changes</a:t>
            </a:r>
          </a:p>
          <a:p>
            <a:r>
              <a:rPr lang="en-US" dirty="0" smtClean="0"/>
              <a:t>Project Manager required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u="sng" dirty="0" smtClean="0"/>
              <a:t>Benefits</a:t>
            </a:r>
          </a:p>
          <a:p>
            <a:r>
              <a:rPr lang="en-US" dirty="0" smtClean="0"/>
              <a:t>Philanthropic Funding</a:t>
            </a:r>
          </a:p>
          <a:p>
            <a:r>
              <a:rPr lang="en-US" dirty="0" smtClean="0"/>
              <a:t>Increased Audience Reach</a:t>
            </a:r>
          </a:p>
          <a:p>
            <a:r>
              <a:rPr lang="en-US" dirty="0" smtClean="0"/>
              <a:t>Increased Audience Engagement (tweet chat)</a:t>
            </a:r>
          </a:p>
          <a:p>
            <a:r>
              <a:rPr lang="en-US" dirty="0" smtClean="0"/>
              <a:t>Effective PR (Time magazine)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Bitch Media</a:t>
            </a:r>
          </a:p>
          <a:p>
            <a:r>
              <a:rPr lang="en-US" sz="2400" dirty="0" err="1" smtClean="0"/>
              <a:t>Feministing</a:t>
            </a:r>
            <a:endParaRPr lang="en-US" sz="2400" dirty="0" smtClean="0"/>
          </a:p>
          <a:p>
            <a:r>
              <a:rPr lang="en-US" sz="2400" dirty="0" smtClean="0"/>
              <a:t>Making Contact Radio</a:t>
            </a:r>
          </a:p>
          <a:p>
            <a:r>
              <a:rPr lang="en-US" dirty="0" smtClean="0"/>
              <a:t>Plus</a:t>
            </a:r>
          </a:p>
          <a:p>
            <a:r>
              <a:rPr lang="en-US" sz="2400" dirty="0" smtClean="0"/>
              <a:t>Media Matters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31616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#</a:t>
            </a:r>
            <a:r>
              <a:rPr lang="en-US" dirty="0" err="1" smtClean="0"/>
              <a:t>PopSexed</a:t>
            </a:r>
            <a:r>
              <a:rPr lang="en-US" dirty="0" smtClean="0"/>
              <a:t> Plus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u="sng" dirty="0" smtClean="0"/>
              <a:t>Long-Term Benefits</a:t>
            </a:r>
          </a:p>
          <a:p>
            <a:r>
              <a:rPr lang="en-US" dirty="0" smtClean="0"/>
              <a:t>Improved Editorial</a:t>
            </a:r>
          </a:p>
          <a:p>
            <a:r>
              <a:rPr lang="en-US" dirty="0" smtClean="0"/>
              <a:t>Easier Future Partnerships</a:t>
            </a:r>
            <a:endParaRPr lang="en-US" dirty="0" smtClean="0"/>
          </a:p>
          <a:p>
            <a:r>
              <a:rPr lang="en-US" dirty="0" smtClean="0"/>
              <a:t>Easier Future Funding Ask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“Collaborations </a:t>
            </a:r>
            <a:r>
              <a:rPr lang="en-US" dirty="0"/>
              <a:t>have allowed us to cover stories and angles we could not have explored on our own. When reporters work together across outlets the results are often deeper</a:t>
            </a:r>
            <a:r>
              <a:rPr lang="en-US" dirty="0" smtClean="0"/>
              <a:t>.” –Lisa Rudman, Making Contact</a:t>
            </a:r>
          </a:p>
        </p:txBody>
      </p:sp>
    </p:spTree>
    <p:extLst>
      <p:ext uri="{BB962C8B-B14F-4D97-AF65-F5344CB8AC3E}">
        <p14:creationId xmlns:p14="http://schemas.microsoft.com/office/powerpoint/2010/main" val="19997859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Collaborations Work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165600" y="5537200"/>
            <a:ext cx="4673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Jo Ellen Green Kaiser</a:t>
            </a:r>
          </a:p>
          <a:p>
            <a:r>
              <a:rPr lang="en-US" dirty="0" smtClean="0"/>
              <a:t>Executive Director, The Media Consortium</a:t>
            </a:r>
          </a:p>
          <a:p>
            <a:r>
              <a:rPr lang="en-US" dirty="0" smtClean="0">
                <a:hlinkClick r:id="rId3"/>
              </a:rPr>
              <a:t>joellen@themediaconsortium.com</a:t>
            </a:r>
            <a:endParaRPr lang="en-US" dirty="0" smtClean="0"/>
          </a:p>
          <a:p>
            <a:r>
              <a:rPr lang="en-US" dirty="0" smtClean="0"/>
              <a:t>Twitter: @</a:t>
            </a:r>
            <a:r>
              <a:rPr lang="en-US" dirty="0" err="1" smtClean="0"/>
              <a:t>jgksf</a:t>
            </a:r>
            <a:r>
              <a:rPr lang="en-US" dirty="0" smtClean="0"/>
              <a:t> | @</a:t>
            </a:r>
            <a:r>
              <a:rPr lang="en-US" dirty="0" err="1" smtClean="0"/>
              <a:t>tmcmedia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6323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449</TotalTime>
  <Words>277</Words>
  <Application>Microsoft Macintosh PowerPoint</Application>
  <PresentationFormat>On-screen Show (4:3)</PresentationFormat>
  <Paragraphs>53</Paragraphs>
  <Slides>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Collaborations Work</vt:lpstr>
      <vt:lpstr>Partnerships are low cost/ high benefit</vt:lpstr>
      <vt:lpstr>Collaborations Are More Complicated than Partnerships</vt:lpstr>
      <vt:lpstr> </vt:lpstr>
      <vt:lpstr>#PopSexed</vt:lpstr>
      <vt:lpstr>#PopSexed Plus</vt:lpstr>
      <vt:lpstr>Collaborations Work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Collaborations Work</dc:title>
  <dc:creator>Jo Ellen Green Kaiser</dc:creator>
  <cp:lastModifiedBy>Jo Ellen Green Kaiser</cp:lastModifiedBy>
  <cp:revision>8</cp:revision>
  <dcterms:created xsi:type="dcterms:W3CDTF">2014-07-09T17:02:50Z</dcterms:created>
  <dcterms:modified xsi:type="dcterms:W3CDTF">2014-07-11T21:02:52Z</dcterms:modified>
</cp:coreProperties>
</file>