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7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AA0A-A72F-5C46-87DC-4C7EDF1F2889}" type="datetimeFigureOut">
              <a:rPr lang="en-US" smtClean="0"/>
              <a:pPr/>
              <a:t>2/12/09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240F-D386-074F-AED1-9C8BA0430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AA0A-A72F-5C46-87DC-4C7EDF1F2889}" type="datetimeFigureOut">
              <a:rPr lang="en-US" smtClean="0"/>
              <a:pPr/>
              <a:t>2/12/09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240F-D386-074F-AED1-9C8BA0430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AA0A-A72F-5C46-87DC-4C7EDF1F2889}" type="datetimeFigureOut">
              <a:rPr lang="en-US" smtClean="0"/>
              <a:pPr/>
              <a:t>2/12/09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240F-D386-074F-AED1-9C8BA0430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AA0A-A72F-5C46-87DC-4C7EDF1F2889}" type="datetimeFigureOut">
              <a:rPr lang="en-US" smtClean="0"/>
              <a:pPr/>
              <a:t>2/12/09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240F-D386-074F-AED1-9C8BA0430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AA0A-A72F-5C46-87DC-4C7EDF1F2889}" type="datetimeFigureOut">
              <a:rPr lang="en-US" smtClean="0"/>
              <a:pPr/>
              <a:t>2/12/09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240F-D386-074F-AED1-9C8BA0430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AA0A-A72F-5C46-87DC-4C7EDF1F2889}" type="datetimeFigureOut">
              <a:rPr lang="en-US" smtClean="0"/>
              <a:pPr/>
              <a:t>2/12/09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240F-D386-074F-AED1-9C8BA0430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AA0A-A72F-5C46-87DC-4C7EDF1F2889}" type="datetimeFigureOut">
              <a:rPr lang="en-US" smtClean="0"/>
              <a:pPr/>
              <a:t>2/12/09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240F-D386-074F-AED1-9C8BA0430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AA0A-A72F-5C46-87DC-4C7EDF1F2889}" type="datetimeFigureOut">
              <a:rPr lang="en-US" smtClean="0"/>
              <a:pPr/>
              <a:t>2/12/09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240F-D386-074F-AED1-9C8BA0430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AA0A-A72F-5C46-87DC-4C7EDF1F2889}" type="datetimeFigureOut">
              <a:rPr lang="en-US" smtClean="0"/>
              <a:pPr/>
              <a:t>2/12/09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240F-D386-074F-AED1-9C8BA0430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AA0A-A72F-5C46-87DC-4C7EDF1F2889}" type="datetimeFigureOut">
              <a:rPr lang="en-US" smtClean="0"/>
              <a:pPr/>
              <a:t>2/12/09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240F-D386-074F-AED1-9C8BA0430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AA0A-A72F-5C46-87DC-4C7EDF1F2889}" type="datetimeFigureOut">
              <a:rPr lang="en-US" smtClean="0"/>
              <a:pPr/>
              <a:t>2/12/09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240F-D386-074F-AED1-9C8BA0430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9AA0A-A72F-5C46-87DC-4C7EDF1F2889}" type="datetimeFigureOut">
              <a:rPr lang="en-US" smtClean="0"/>
              <a:pPr/>
              <a:t>2/12/09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6240F-D386-074F-AED1-9C8BA0430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mediaconsortium.org/projects" TargetMode="External"/><Relationship Id="rId3" Type="http://schemas.openxmlformats.org/officeDocument/2006/relationships/hyperlink" Target="mailto:Erin@themediaconsortium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477000"/>
            <a:ext cx="2133600" cy="244475"/>
          </a:xfrm>
          <a:noFill/>
        </p:spPr>
        <p:txBody>
          <a:bodyPr/>
          <a:lstStyle/>
          <a:p>
            <a:fld id="{AE67BC59-CBAE-FC44-AD0D-5F31EF8F94D6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0975" y="6181725"/>
            <a:ext cx="1162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he Media Consortium logo-1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371600"/>
            <a:ext cx="8991600" cy="2135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3733800"/>
            <a:ext cx="899160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Making Connections.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Building Infrastructure.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Amplifying Voices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Toolkit in action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7F01"/>
                </a:solidFill>
              </a:rPr>
              <a:t>Open Source Blogs</a:t>
            </a:r>
          </a:p>
          <a:p>
            <a:pPr lvl="1"/>
            <a:r>
              <a:rPr lang="en-US" dirty="0" smtClean="0"/>
              <a:t>Weekly roundups of the best reporting on key issues.</a:t>
            </a:r>
          </a:p>
          <a:p>
            <a:pPr lvl="1"/>
            <a:r>
              <a:rPr lang="en-US" dirty="0" smtClean="0"/>
              <a:t>Fully edited, delivered to your inbox in HTML code.</a:t>
            </a:r>
          </a:p>
          <a:p>
            <a:pPr>
              <a:buNone/>
            </a:pPr>
            <a:endParaRPr lang="en-US" sz="1600" b="1" dirty="0" smtClean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Schedule</a:t>
            </a:r>
          </a:p>
          <a:p>
            <a:pPr lvl="1">
              <a:buClr>
                <a:schemeClr val="accent2"/>
              </a:buClr>
              <a:buFont typeface="Arial" pitchFamily="-65" charset="0"/>
              <a:buChar char="–"/>
            </a:pPr>
            <a:r>
              <a:rPr lang="en-US" sz="2500" dirty="0" smtClean="0"/>
              <a:t>Tuesdays: Economy Post by Zach Carter</a:t>
            </a:r>
          </a:p>
          <a:p>
            <a:pPr lvl="1">
              <a:buClr>
                <a:schemeClr val="accent2"/>
              </a:buClr>
              <a:buFont typeface="Arial" pitchFamily="-65" charset="0"/>
              <a:buChar char="–"/>
            </a:pPr>
            <a:r>
              <a:rPr lang="en-US" sz="2500" dirty="0" smtClean="0"/>
              <a:t>Wednesdays: Healthcare Post by Lindsay </a:t>
            </a:r>
            <a:r>
              <a:rPr lang="en-US" sz="2500" dirty="0" err="1" smtClean="0"/>
              <a:t>Beyerstein</a:t>
            </a:r>
            <a:r>
              <a:rPr lang="en-US" sz="2500" dirty="0" smtClean="0"/>
              <a:t> </a:t>
            </a:r>
          </a:p>
          <a:p>
            <a:pPr lvl="1">
              <a:buClr>
                <a:schemeClr val="accent2"/>
              </a:buClr>
              <a:buFont typeface="Arial" pitchFamily="-65" charset="0"/>
              <a:buChar char="–"/>
            </a:pPr>
            <a:r>
              <a:rPr lang="en-US" sz="2500" dirty="0" smtClean="0"/>
              <a:t>Thursdays: Immigration Post by </a:t>
            </a:r>
            <a:r>
              <a:rPr lang="en-US" sz="2500" dirty="0" err="1" smtClean="0"/>
              <a:t>Nezua</a:t>
            </a:r>
            <a:endParaRPr lang="en-US" sz="2500" dirty="0" smtClean="0"/>
          </a:p>
          <a:p>
            <a:pPr lvl="1">
              <a:buClr>
                <a:schemeClr val="accent2"/>
              </a:buClr>
              <a:buFont typeface="Arial" pitchFamily="-65" charset="0"/>
              <a:buChar char="–"/>
            </a:pPr>
            <a:endParaRPr lang="en-US" sz="2500" dirty="0" smtClean="0"/>
          </a:p>
          <a:p>
            <a:pPr algn="ctr">
              <a:buClr>
                <a:schemeClr val="accent2"/>
              </a:buClr>
              <a:buNone/>
            </a:pPr>
            <a:r>
              <a:rPr lang="en-US" sz="2900" b="1" dirty="0" smtClean="0"/>
              <a:t>See more at ping.fm/Up7RZ</a:t>
            </a:r>
            <a:endParaRPr lang="en-US" b="1" dirty="0" smtClean="0">
              <a:solidFill>
                <a:srgbClr val="FF7F01"/>
              </a:solidFill>
            </a:endParaRP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Toolkit in Action: Headline Widgets</a:t>
            </a:r>
            <a:endParaRPr lang="en-US" sz="3000" b="1" dirty="0"/>
          </a:p>
        </p:txBody>
      </p:sp>
      <p:pic>
        <p:nvPicPr>
          <p:cNvPr id="4" name="Content Placeholder 3" descr="Economic News Ladder on Big Fiv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5562600" y="2971800"/>
            <a:ext cx="1981200" cy="2590800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Toolkit in Action: </a:t>
            </a:r>
            <a:r>
              <a:rPr lang="en-US" sz="3000" b="1" dirty="0" err="1" smtClean="0"/>
              <a:t>Facebook</a:t>
            </a:r>
            <a:r>
              <a:rPr lang="en-US" sz="3000" b="1" dirty="0" smtClean="0"/>
              <a:t> Apps</a:t>
            </a:r>
            <a:endParaRPr lang="en-US" sz="3000" b="1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 r="5393"/>
          <a:stretch>
            <a:fillRect/>
          </a:stretch>
        </p:blipFill>
        <p:spPr bwMode="auto">
          <a:xfrm>
            <a:off x="457200" y="2438400"/>
            <a:ext cx="4419600" cy="300384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 b="27499"/>
          <a:stretch>
            <a:fillRect/>
          </a:stretch>
        </p:blipFill>
        <p:spPr bwMode="auto">
          <a:xfrm>
            <a:off x="2590800" y="4581927"/>
            <a:ext cx="2172366" cy="197127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" name="Picture 5" descr="Picture 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301507"/>
            <a:ext cx="3646860" cy="487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Toolkit in Action: RSS Feeds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99905"/>
            <a:ext cx="7857727" cy="4191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114800" y="3352800"/>
            <a:ext cx="1981200" cy="2590800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Toolkit in Action: Twitter</a:t>
            </a:r>
            <a:endParaRPr lang="en-US" sz="3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95400" y="1417638"/>
            <a:ext cx="5029200" cy="5181600"/>
            <a:chOff x="787400" y="1447800"/>
            <a:chExt cx="3492500" cy="46482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 t="11765" b="9244"/>
            <a:stretch>
              <a:fillRect/>
            </a:stretch>
          </p:blipFill>
          <p:spPr bwMode="auto">
            <a:xfrm>
              <a:off x="1447800" y="3200400"/>
              <a:ext cx="28321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/>
            <a:srcRect b="8333"/>
            <a:stretch>
              <a:fillRect/>
            </a:stretch>
          </p:blipFill>
          <p:spPr bwMode="auto">
            <a:xfrm>
              <a:off x="787400" y="1447800"/>
              <a:ext cx="14986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295400" y="3124200"/>
              <a:ext cx="609600" cy="533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1143000" y="3124200"/>
              <a:ext cx="990600" cy="1371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1066800" y="3124200"/>
              <a:ext cx="1371600" cy="2209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953000"/>
          </a:xfrm>
        </p:spPr>
        <p:txBody>
          <a:bodyPr>
            <a:normAutofit/>
          </a:bodyPr>
          <a:lstStyle/>
          <a:p>
            <a:pPr lvl="1" algn="r"/>
            <a:r>
              <a:rPr lang="en-US" b="1" dirty="0" err="1" smtClean="0">
                <a:solidFill>
                  <a:schemeClr val="accent1"/>
                </a:solidFill>
              </a:rPr>
              <a:t>Healthcareladr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 algn="r"/>
            <a:r>
              <a:rPr lang="en-US" b="1" dirty="0" err="1" smtClean="0">
                <a:solidFill>
                  <a:schemeClr val="accent1"/>
                </a:solidFill>
              </a:rPr>
              <a:t>Immigrationladr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 algn="r"/>
            <a:r>
              <a:rPr lang="en-US" b="1" dirty="0" err="1" smtClean="0">
                <a:solidFill>
                  <a:schemeClr val="accent1"/>
                </a:solidFill>
              </a:rPr>
              <a:t>Economynewsladr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How Can You Opt In?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www.themediaconsortium.org/projects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Email </a:t>
            </a:r>
            <a:r>
              <a:rPr lang="en-US" dirty="0" smtClean="0">
                <a:hlinkClick r:id="rId3"/>
              </a:rPr>
              <a:t>Erin@themediaconsortium.com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 feeding your blogs and content into the </a:t>
            </a:r>
            <a:r>
              <a:rPr lang="en-US" dirty="0" err="1" smtClean="0"/>
              <a:t>NewsLadders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Visit </a:t>
            </a:r>
            <a:r>
              <a:rPr lang="en-US" dirty="0" err="1" smtClean="0"/>
              <a:t>Newsladder.net</a:t>
            </a:r>
            <a:r>
              <a:rPr lang="en-US" dirty="0" smtClean="0"/>
              <a:t> to create an account.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Who are we?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7F01"/>
                </a:solidFill>
              </a:rPr>
              <a:t>A network of 50 leading independent journalism institutions founded in 2005.</a:t>
            </a:r>
          </a:p>
          <a:p>
            <a:endParaRPr lang="en-US" dirty="0" smtClean="0"/>
          </a:p>
          <a:p>
            <a:r>
              <a:rPr lang="en-US" dirty="0" smtClean="0"/>
              <a:t>We work together to strategically</a:t>
            </a:r>
          </a:p>
          <a:p>
            <a:pPr lvl="1"/>
            <a:r>
              <a:rPr lang="en-US" dirty="0" smtClean="0"/>
              <a:t>Increase independent journalism’s voice in public debates around crucial political and social issues.</a:t>
            </a:r>
          </a:p>
          <a:p>
            <a:pPr lvl="1"/>
            <a:r>
              <a:rPr lang="en-US" dirty="0" smtClean="0"/>
              <a:t>Navigate the profound change that’s reshaping the media business and redefining the practice of journalism.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Who are we?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work with journalism-focused independent media of all kinds:</a:t>
            </a:r>
          </a:p>
          <a:p>
            <a:pPr lvl="1"/>
            <a:r>
              <a:rPr lang="en-US" dirty="0" smtClean="0"/>
              <a:t>Magazines</a:t>
            </a:r>
          </a:p>
          <a:p>
            <a:pPr lvl="1"/>
            <a:r>
              <a:rPr lang="en-US" dirty="0" smtClean="0"/>
              <a:t>TV Stations and Shows</a:t>
            </a:r>
          </a:p>
          <a:p>
            <a:pPr lvl="1"/>
            <a:r>
              <a:rPr lang="en-US" dirty="0" smtClean="0"/>
              <a:t>Web-based (Blogs, Video, etc.)</a:t>
            </a:r>
          </a:p>
          <a:p>
            <a:pPr lvl="1"/>
            <a:r>
              <a:rPr lang="en-US" dirty="0" smtClean="0"/>
              <a:t>Book Publishers</a:t>
            </a:r>
          </a:p>
          <a:p>
            <a:pPr lvl="1"/>
            <a:r>
              <a:rPr lang="en-US" dirty="0" smtClean="0"/>
              <a:t>Radio</a:t>
            </a:r>
          </a:p>
          <a:p>
            <a:pPr lvl="1"/>
            <a:r>
              <a:rPr lang="en-US" dirty="0" smtClean="0"/>
              <a:t>Film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Our Members Include:</a:t>
            </a:r>
            <a:endParaRPr lang="en-US" sz="3000" b="1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969035"/>
            <a:ext cx="4149873" cy="2660365"/>
          </a:xfrm>
          <a:prstGeom prst="rect">
            <a:avLst/>
          </a:prstGeom>
        </p:spPr>
      </p:pic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73463"/>
            <a:ext cx="4076125" cy="296513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7200" y="3010022"/>
            <a:ext cx="4083054" cy="3847978"/>
            <a:chOff x="457200" y="3010022"/>
            <a:chExt cx="4083054" cy="3847978"/>
          </a:xfrm>
        </p:grpSpPr>
        <p:pic>
          <p:nvPicPr>
            <p:cNvPr id="4" name="Picture 3" descr="Picture 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5685654"/>
              <a:ext cx="2628325" cy="1172346"/>
            </a:xfrm>
            <a:prstGeom prst="rect">
              <a:avLst/>
            </a:prstGeom>
          </p:spPr>
        </p:pic>
        <p:pic>
          <p:nvPicPr>
            <p:cNvPr id="7" name="Picture 6" descr="Picture 5.png"/>
            <p:cNvPicPr>
              <a:picLocks noChangeAspect="1"/>
            </p:cNvPicPr>
            <p:nvPr/>
          </p:nvPicPr>
          <p:blipFill>
            <a:blip r:embed="rId5"/>
            <a:srcRect t="3600"/>
            <a:stretch>
              <a:fillRect/>
            </a:stretch>
          </p:blipFill>
          <p:spPr>
            <a:xfrm>
              <a:off x="457200" y="3010022"/>
              <a:ext cx="4083054" cy="2857378"/>
            </a:xfrm>
            <a:prstGeom prst="rect">
              <a:avLst/>
            </a:prstGeom>
          </p:spPr>
        </p:pic>
      </p:grpSp>
      <p:pic>
        <p:nvPicPr>
          <p:cNvPr id="8" name="Picture 7" descr="Picture 6.png"/>
          <p:cNvPicPr>
            <a:picLocks noChangeAspect="1"/>
          </p:cNvPicPr>
          <p:nvPr/>
        </p:nvPicPr>
        <p:blipFill>
          <a:blip r:embed="rId6"/>
          <a:srcRect b="32130"/>
          <a:stretch>
            <a:fillRect/>
          </a:stretch>
        </p:blipFill>
        <p:spPr>
          <a:xfrm>
            <a:off x="457200" y="1149635"/>
            <a:ext cx="3855626" cy="1809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Our Projects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Demographic Research</a:t>
            </a:r>
          </a:p>
          <a:p>
            <a:pPr lvl="1"/>
            <a:r>
              <a:rPr lang="en-US" dirty="0" smtClean="0"/>
              <a:t>Our audience is politically engaged and highly active in their communities</a:t>
            </a:r>
          </a:p>
          <a:p>
            <a:pPr lvl="1"/>
            <a:r>
              <a:rPr lang="en-US" dirty="0" smtClean="0"/>
              <a:t>According to 2006 research, only 25% of our audience is shared amongst MC members.</a:t>
            </a:r>
          </a:p>
          <a:p>
            <a:pPr lvl="1"/>
            <a:r>
              <a:rPr lang="en-US" dirty="0" smtClean="0"/>
              <a:t>The choir is far larger and more diverse than anyone expected. 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Vertical Advertising Network</a:t>
            </a:r>
          </a:p>
          <a:p>
            <a:pPr lvl="1"/>
            <a:r>
              <a:rPr lang="en-US" dirty="0" smtClean="0"/>
              <a:t>You’ll hear about that shortly!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chemeClr val="accent1"/>
                </a:solidFill>
              </a:rPr>
              <a:t>MediaWires</a:t>
            </a:r>
            <a:r>
              <a:rPr lang="en-US" b="1" dirty="0" smtClean="0">
                <a:solidFill>
                  <a:schemeClr val="accent1"/>
                </a:solidFill>
              </a:rPr>
              <a:t>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/>
              <a:t>So, What are the </a:t>
            </a:r>
            <a:r>
              <a:rPr lang="en-US" sz="3000" b="1" dirty="0" err="1" smtClean="0"/>
              <a:t>MediaWires</a:t>
            </a:r>
            <a:r>
              <a:rPr lang="en-US" sz="3000" b="1" dirty="0" smtClean="0"/>
              <a:t>?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7F01"/>
                </a:solidFill>
              </a:rPr>
              <a:t>A.) </a:t>
            </a:r>
            <a:r>
              <a:rPr lang="en-US" dirty="0" smtClean="0"/>
              <a:t>A series of topic-based aggregators around key progressive issues</a:t>
            </a:r>
          </a:p>
          <a:p>
            <a:r>
              <a:rPr lang="en-US" dirty="0" smtClean="0">
                <a:solidFill>
                  <a:srgbClr val="FF7F01"/>
                </a:solidFill>
              </a:rPr>
              <a:t>B.) </a:t>
            </a:r>
            <a:r>
              <a:rPr lang="en-US" dirty="0" smtClean="0"/>
              <a:t>A system of social media tools for media, NGOs and non-profits to inform and engage their constituencies.</a:t>
            </a:r>
          </a:p>
          <a:p>
            <a:r>
              <a:rPr lang="en-US" dirty="0" smtClean="0">
                <a:solidFill>
                  <a:srgbClr val="FF7F01"/>
                </a:solidFill>
              </a:rPr>
              <a:t>C.) </a:t>
            </a:r>
            <a:r>
              <a:rPr lang="en-US" dirty="0" smtClean="0"/>
              <a:t>An easy opportunity for partnership.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7F01"/>
                </a:solidFill>
              </a:rPr>
              <a:t>D.)</a:t>
            </a:r>
            <a:r>
              <a:rPr lang="en-US" b="1" dirty="0" smtClean="0"/>
              <a:t> All of the Above</a:t>
            </a:r>
            <a:endParaRPr lang="en-US" b="1" dirty="0"/>
          </a:p>
        </p:txBody>
      </p:sp>
      <p:pic>
        <p:nvPicPr>
          <p:cNvPr id="4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03" r="-703"/>
          <a:stretch>
            <a:fillRect/>
          </a:stretch>
        </p:blipFill>
        <p:spPr>
          <a:xfrm>
            <a:off x="381000" y="1417638"/>
            <a:ext cx="6240780" cy="343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86000"/>
            <a:ext cx="6934200" cy="366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icture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200400"/>
            <a:ext cx="6477000" cy="334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 smtClean="0"/>
              <a:t>What does it do?</a:t>
            </a:r>
            <a:endParaRPr lang="en-US" sz="3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2900" y="12954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7F0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How does </a:t>
            </a:r>
            <a:r>
              <a:rPr lang="en-US" sz="1600" b="1" kern="0" dirty="0" smtClean="0">
                <a:solidFill>
                  <a:srgbClr val="FF7F01"/>
                </a:solidFill>
                <a:ea typeface="ＭＳ Ｐゴシック" pitchFamily="-65" charset="-128"/>
                <a:cs typeface="ＭＳ Ｐゴシック" pitchFamily="-65" charset="-128"/>
              </a:rPr>
              <a:t>it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7F0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work? 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-65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Focuses on a specific issue/personality and act as a content/news 'hub’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-65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Aggregates and Archives </a:t>
            </a:r>
            <a:r>
              <a:rPr lang="en-US" sz="1600" kern="0" dirty="0" smtClean="0">
                <a:ea typeface="ＭＳ Ｐゴシック" pitchFamily="-65" charset="-128"/>
              </a:rPr>
              <a:t>relevant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content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-65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Users (like you!) can post stories, video to ladder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Submit through the site… Or…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Use Ladder Up! Toolbar tool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-65" charset="0"/>
              <a:buNone/>
              <a:tabLst/>
              <a:defRPr/>
            </a:pPr>
            <a:endParaRPr lang="en-US" sz="1600" kern="0" dirty="0" smtClean="0">
              <a:ea typeface="ＭＳ Ｐゴシック" pitchFamily="-65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-65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-65" charset="0"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Forms a platform that efficiently distributes content to broader audiences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</p:txBody>
      </p:sp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2"/>
          <a:srcRect b="33890"/>
          <a:stretch>
            <a:fillRect/>
          </a:stretch>
        </p:blipFill>
        <p:spPr bwMode="auto">
          <a:xfrm>
            <a:off x="4724400" y="2936875"/>
            <a:ext cx="376555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419600" y="2936875"/>
            <a:ext cx="1143000" cy="228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 smtClean="0"/>
              <a:t>How is it different?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7F01"/>
                </a:solidFill>
              </a:rPr>
              <a:t>The Toolkit</a:t>
            </a:r>
          </a:p>
          <a:p>
            <a:pPr lvl="2"/>
            <a:r>
              <a:rPr lang="en-US" dirty="0" smtClean="0"/>
              <a:t>We provide a </a:t>
            </a:r>
            <a:r>
              <a:rPr lang="en-US" b="1" dirty="0" smtClean="0"/>
              <a:t>FREE</a:t>
            </a:r>
            <a:r>
              <a:rPr lang="en-US" dirty="0" smtClean="0"/>
              <a:t> series of social media tools for opting in, building community around content, and informing your audience.</a:t>
            </a:r>
          </a:p>
          <a:p>
            <a:r>
              <a:rPr lang="en-US" dirty="0" smtClean="0">
                <a:solidFill>
                  <a:srgbClr val="FF7F01"/>
                </a:solidFill>
              </a:rPr>
              <a:t>What’s in it?</a:t>
            </a:r>
          </a:p>
          <a:p>
            <a:pPr lvl="2"/>
            <a:r>
              <a:rPr lang="en-US" dirty="0" smtClean="0">
                <a:solidFill>
                  <a:srgbClr val="103154"/>
                </a:solidFill>
              </a:rPr>
              <a:t>Open Source Blogs</a:t>
            </a:r>
          </a:p>
          <a:p>
            <a:pPr lvl="2"/>
            <a:r>
              <a:rPr lang="en-US" dirty="0" smtClean="0">
                <a:solidFill>
                  <a:srgbClr val="103154"/>
                </a:solidFill>
              </a:rPr>
              <a:t>Headline Widgets</a:t>
            </a:r>
          </a:p>
          <a:p>
            <a:pPr lvl="2"/>
            <a:r>
              <a:rPr lang="en-US" dirty="0" err="1" smtClean="0">
                <a:solidFill>
                  <a:srgbClr val="103154"/>
                </a:solidFill>
              </a:rPr>
              <a:t>Facebook</a:t>
            </a:r>
            <a:r>
              <a:rPr lang="en-US" dirty="0" smtClean="0">
                <a:solidFill>
                  <a:srgbClr val="103154"/>
                </a:solidFill>
              </a:rPr>
              <a:t> Apps</a:t>
            </a:r>
          </a:p>
          <a:p>
            <a:pPr lvl="2"/>
            <a:r>
              <a:rPr lang="en-US" dirty="0" smtClean="0">
                <a:solidFill>
                  <a:srgbClr val="103154"/>
                </a:solidFill>
              </a:rPr>
              <a:t>RSS Feeds</a:t>
            </a:r>
          </a:p>
          <a:p>
            <a:pPr lvl="2"/>
            <a:r>
              <a:rPr lang="en-US" dirty="0" smtClean="0">
                <a:solidFill>
                  <a:srgbClr val="103154"/>
                </a:solidFill>
              </a:rPr>
              <a:t>Twitter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450</Words>
  <Application>Microsoft Macintosh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Who are we?</vt:lpstr>
      <vt:lpstr>Who are we?</vt:lpstr>
      <vt:lpstr>Our Members Include:</vt:lpstr>
      <vt:lpstr>Our Projects</vt:lpstr>
      <vt:lpstr>So, What are the MediaWires?</vt:lpstr>
      <vt:lpstr>D.) All of the Above</vt:lpstr>
      <vt:lpstr>What does it do?</vt:lpstr>
      <vt:lpstr>How is it different?</vt:lpstr>
      <vt:lpstr>Toolkit in action</vt:lpstr>
      <vt:lpstr>Toolkit in Action: Headline Widgets</vt:lpstr>
      <vt:lpstr>Toolkit in Action: Facebook Apps</vt:lpstr>
      <vt:lpstr>Toolkit in Action: RSS Feeds</vt:lpstr>
      <vt:lpstr>Toolkit in Action: Twitter</vt:lpstr>
      <vt:lpstr>How Can You Opt In?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Polgreen</dc:creator>
  <cp:lastModifiedBy>Erin Polgreen</cp:lastModifiedBy>
  <cp:revision>22</cp:revision>
  <cp:lastPrinted>2009-02-12T18:08:24Z</cp:lastPrinted>
  <dcterms:created xsi:type="dcterms:W3CDTF">2009-02-12T19:36:01Z</dcterms:created>
  <dcterms:modified xsi:type="dcterms:W3CDTF">2009-02-12T19:45:54Z</dcterms:modified>
</cp:coreProperties>
</file>