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0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4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7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7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4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1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2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4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F541-4E5A-724A-B78B-31509BCDAE67}" type="datetimeFigureOut">
              <a:rPr lang="en-US" smtClean="0"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5F344-AE40-6740-8A1C-A8A8E08E8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National-Local Partnerships: better newsgathering facility, deeper distribution, and more leverage with funders</a:t>
            </a:r>
          </a:p>
          <a:p>
            <a:r>
              <a:rPr lang="en-US" dirty="0" smtClean="0"/>
              <a:t>Revenue Models: learn from and partner with AAN on ad revenue, digital events, etc.</a:t>
            </a:r>
          </a:p>
          <a:p>
            <a:r>
              <a:rPr lang="en-US" dirty="0" smtClean="0"/>
              <a:t>Savings at the Association Level from combined conferences, staffs, legal, websites.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65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We Don’t Want to 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Progressive</a:t>
            </a:r>
          </a:p>
          <a:p>
            <a:r>
              <a:rPr lang="en-US" dirty="0" smtClean="0"/>
              <a:t>Mission-Driven</a:t>
            </a:r>
          </a:p>
          <a:p>
            <a:r>
              <a:rPr lang="en-US" dirty="0" smtClean="0"/>
              <a:t>??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1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Federated Merger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TMC members become members of a renamed AAN 501c6.</a:t>
            </a:r>
          </a:p>
          <a:p>
            <a:r>
              <a:rPr lang="en-US" dirty="0" smtClean="0"/>
              <a:t>TMC has its own division within the association, with its own bylaws.</a:t>
            </a:r>
          </a:p>
          <a:p>
            <a:r>
              <a:rPr lang="en-US" dirty="0" smtClean="0"/>
              <a:t>TMC elects 3-5 </a:t>
            </a:r>
            <a:r>
              <a:rPr lang="en-US" dirty="0" err="1" smtClean="0"/>
              <a:t>offcers</a:t>
            </a:r>
            <a:r>
              <a:rPr lang="en-US" dirty="0" smtClean="0"/>
              <a:t> who sit on the board of the parent 501c6. </a:t>
            </a:r>
          </a:p>
          <a:p>
            <a:r>
              <a:rPr lang="en-US" dirty="0" smtClean="0"/>
              <a:t>TMC as a division could have its own conference, or conference track, or staff member, but would share bookkeeping, infrastructure with parent 501c6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56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dirty="0" err="1" smtClean="0"/>
              <a:t>dealbreaker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Dues</a:t>
            </a:r>
          </a:p>
          <a:p>
            <a:r>
              <a:rPr lang="en-US" dirty="0" smtClean="0"/>
              <a:t>Voice of TMC members on joint board of org?</a:t>
            </a:r>
          </a:p>
          <a:p>
            <a:r>
              <a:rPr lang="en-US" dirty="0" smtClean="0"/>
              <a:t>Other??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1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bring to 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National/Regional outlets with great reach.</a:t>
            </a:r>
          </a:p>
          <a:p>
            <a:r>
              <a:rPr lang="en-US" dirty="0" smtClean="0"/>
              <a:t>Nonprofit model they could learn from.</a:t>
            </a:r>
          </a:p>
          <a:p>
            <a:r>
              <a:rPr lang="en-US" dirty="0" smtClean="0"/>
              <a:t>Provide a gateway for their foundation to obtain grant money.</a:t>
            </a:r>
          </a:p>
          <a:p>
            <a:r>
              <a:rPr lang="en-US" dirty="0" smtClean="0"/>
              <a:t>Multimedia facility.</a:t>
            </a:r>
          </a:p>
          <a:p>
            <a:r>
              <a:rPr lang="en-US" smtClean="0"/>
              <a:t>Other??</a:t>
            </a:r>
          </a:p>
        </p:txBody>
      </p:sp>
    </p:spTree>
    <p:extLst>
      <p:ext uri="{BB962C8B-B14F-4D97-AF65-F5344CB8AC3E}">
        <p14:creationId xmlns:p14="http://schemas.microsoft.com/office/powerpoint/2010/main" val="1170701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192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Reasons to Merge</vt:lpstr>
      <vt:lpstr>Values We Don’t Want to Lose</vt:lpstr>
      <vt:lpstr>Federated Merger Model</vt:lpstr>
      <vt:lpstr>What is a dealbreaker?</vt:lpstr>
      <vt:lpstr>What we bring to AAN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Reasons to Merge</dc:title>
  <dc:creator>Jo Ellen Green Kaiser</dc:creator>
  <cp:lastModifiedBy>Jo Ellen Green Kaiser</cp:lastModifiedBy>
  <cp:revision>2</cp:revision>
  <dcterms:created xsi:type="dcterms:W3CDTF">2015-02-07T04:51:14Z</dcterms:created>
  <dcterms:modified xsi:type="dcterms:W3CDTF">2015-02-07T05:06:35Z</dcterms:modified>
</cp:coreProperties>
</file>