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sldIdLst>
    <p:sldId id="339" r:id="rId2"/>
    <p:sldId id="344" r:id="rId3"/>
    <p:sldId id="342" r:id="rId4"/>
    <p:sldId id="343" r:id="rId5"/>
    <p:sldId id="345" r:id="rId6"/>
    <p:sldId id="340" r:id="rId7"/>
    <p:sldId id="341" r:id="rId8"/>
    <p:sldId id="332" r:id="rId9"/>
    <p:sldId id="311" r:id="rId10"/>
    <p:sldId id="316" r:id="rId11"/>
    <p:sldId id="324" r:id="rId12"/>
    <p:sldId id="330" r:id="rId13"/>
    <p:sldId id="329" r:id="rId14"/>
    <p:sldId id="325" r:id="rId15"/>
    <p:sldId id="326" r:id="rId16"/>
    <p:sldId id="327" r:id="rId17"/>
    <p:sldId id="334" r:id="rId18"/>
    <p:sldId id="338" r:id="rId19"/>
    <p:sldId id="335" r:id="rId20"/>
    <p:sldId id="336" r:id="rId21"/>
    <p:sldId id="33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9" autoAdjust="0"/>
    <p:restoredTop sz="94668" autoAdjust="0"/>
  </p:normalViewPr>
  <p:slideViewPr>
    <p:cSldViewPr snapToGrid="0" snapToObjects="1">
      <p:cViewPr>
        <p:scale>
          <a:sx n="100" d="100"/>
          <a:sy n="100" d="100"/>
        </p:scale>
        <p:origin x="-584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heme" Target="theme/theme1.xml"/><Relationship Id="rId14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28" Type="http://schemas.openxmlformats.org/officeDocument/2006/relationships/tableStyles" Target="tableStyles.xml"/><Relationship Id="rId26" Type="http://schemas.openxmlformats.org/officeDocument/2006/relationships/viewProps" Target="viewProp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2D388-FD68-8349-9765-A20CA2463E96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5E5C9-BD53-474C-ADEE-D242070E0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5E5C9-BD53-474C-ADEE-D242070E032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5E5C9-BD53-474C-ADEE-D242070E032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5E5C9-BD53-474C-ADEE-D242070E032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5E5C9-BD53-474C-ADEE-D242070E032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FD446-D9F2-3E45-B598-141AF8332B55}" type="datetimeFigureOut">
              <a:rPr lang="en-US" smtClean="0"/>
              <a:pPr/>
              <a:t>10/10/11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74AB9-8E52-854D-91C6-85568608F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newspanels.com/pak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stanford.edu/~cadander/archer_demo/" TargetMode="Externa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wspanels.com/AIPAC/AIPACp3hypercomic.html" TargetMode="Externa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cartoonmovement.com/icomic/1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marketplace.publicradio.org/features/crisis-comix/" TargetMode="Externa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dan@archcomix.com" TargetMode="External"/><Relationship Id="rId3" Type="http://schemas.openxmlformats.org/officeDocument/2006/relationships/hyperlink" Target="http://www.archcomix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ynter.org/?p=143253&amp;preview=true" TargetMode="Externa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7" Type="http://schemas.openxmlformats.org/officeDocument/2006/relationships/image" Target="../media/image11.png"/><Relationship Id="rId1" Type="http://schemas.openxmlformats.org/officeDocument/2006/relationships/video" Target="file://localhost/Users/erinpolgreen/Dropbox/TMC/MC%20Meetings/11/annual%20meeting/Presentations/visual%20journalism/C_balken_weiss%202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endParaRPr lang="en-US" dirty="0" smtClean="0"/>
          </a:p>
          <a:p>
            <a:pPr algn="r">
              <a:buNone/>
            </a:pPr>
            <a:endParaRPr lang="en-US" dirty="0" smtClean="0"/>
          </a:p>
          <a:p>
            <a:pPr algn="r">
              <a:buNone/>
            </a:pPr>
            <a:r>
              <a:rPr lang="en-US" dirty="0" smtClean="0"/>
              <a:t>Journalism will again become what it was more than a century ago—a form of art. </a:t>
            </a:r>
          </a:p>
          <a:p>
            <a:pPr algn="r">
              <a:buNone/>
            </a:pPr>
            <a:r>
              <a:rPr lang="en-US" dirty="0" smtClean="0"/>
              <a:t>-Chris Hedges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omap2.jpg"/>
          <p:cNvPicPr>
            <a:picLocks noChangeAspect="1"/>
          </p:cNvPicPr>
          <p:nvPr/>
        </p:nvPicPr>
        <p:blipFill>
          <a:blip r:embed="rId3"/>
          <a:srcRect l="8978" r="12219"/>
          <a:stretch>
            <a:fillRect/>
          </a:stretch>
        </p:blipFill>
        <p:spPr>
          <a:xfrm>
            <a:off x="203200" y="0"/>
            <a:ext cx="4013200" cy="6858000"/>
          </a:xfrm>
          <a:prstGeom prst="rect">
            <a:avLst/>
          </a:prstGeom>
        </p:spPr>
      </p:pic>
      <p:pic>
        <p:nvPicPr>
          <p:cNvPr id="7" name="Content Placeholder 6" descr="Roma_p2.tif"/>
          <p:cNvPicPr>
            <a:picLocks noGrp="1" noChangeAspect="1"/>
          </p:cNvPicPr>
          <p:nvPr>
            <p:ph idx="1"/>
          </p:nvPr>
        </p:nvPicPr>
        <p:blipFill>
          <a:blip r:embed="rId4"/>
          <a:srcRect l="-87773" r="-87773"/>
          <a:stretch>
            <a:fillRect/>
          </a:stretch>
        </p:blipFill>
        <p:spPr>
          <a:xfrm>
            <a:off x="381000" y="-50801"/>
            <a:ext cx="12651848" cy="69580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02-27 at 11.32.21 PM.png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-8937" b="-8937"/>
          <a:stretch>
            <a:fillRect/>
          </a:stretch>
        </p:blipFill>
        <p:spPr>
          <a:xfrm>
            <a:off x="457200" y="12573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10-06 at 5.18.01 PM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11555" r="-11555"/>
          <a:stretch>
            <a:fillRect/>
          </a:stretch>
        </p:blipFill>
        <p:spPr>
          <a:xfrm>
            <a:off x="-660401" y="490538"/>
            <a:ext cx="10538851" cy="579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IPAC8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60879" b="-6087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02-16 at 8.49.31 PM.png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-19691" r="-19691"/>
          <a:stretch>
            <a:fillRect/>
          </a:stretch>
        </p:blipFill>
        <p:spPr>
          <a:xfrm>
            <a:off x="-1817706" y="-1"/>
            <a:ext cx="12777806" cy="68862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risistitlepanelFLATlowres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19818" r="-19818"/>
          <a:stretch>
            <a:fillRect/>
          </a:stretch>
        </p:blipFill>
        <p:spPr>
          <a:xfrm>
            <a:off x="457200" y="11430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>
              <a:buNone/>
            </a:pPr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dan@archcomix.com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Twitter: @</a:t>
            </a:r>
            <a:r>
              <a:rPr lang="en-US" dirty="0" err="1" smtClean="0"/>
              <a:t>archcomix</a:t>
            </a:r>
            <a:endParaRPr lang="en-US" dirty="0" smtClean="0"/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err="1" smtClean="0"/>
              <a:t>www.archcomix.com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education_infograph_0506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1" y="25400"/>
            <a:ext cx="1633066" cy="6783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Z_copycat_bill_leadrev_033011-thumb-640xauto-275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5200"/>
            <a:ext cx="8128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oil_landfill_080310_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381000"/>
            <a:ext cx="3971055" cy="619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831850"/>
            <a:ext cx="5461000" cy="519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nti_muslim_fin0910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78" y="160338"/>
            <a:ext cx="5379460" cy="6583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ransgender_hate_crimes_1118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14300"/>
            <a:ext cx="4649788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754063"/>
            <a:ext cx="5461000" cy="53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730250"/>
            <a:ext cx="54610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 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1790" r="-51790"/>
          <a:stretch>
            <a:fillRect/>
          </a:stretch>
        </p:blipFill>
        <p:spPr>
          <a:xfrm>
            <a:off x="-635000" y="274638"/>
            <a:ext cx="10639882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 7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648" r="-106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 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12" r="-2071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icsjourno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12454" r="-12454"/>
          <a:stretch>
            <a:fillRect/>
          </a:stretch>
        </p:blipFill>
        <p:spPr>
          <a:xfrm>
            <a:off x="457200" y="8128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elaya5.jpg"/>
          <p:cNvPicPr>
            <a:picLocks noGrp="1" noChangeAspect="1"/>
          </p:cNvPicPr>
          <p:nvPr>
            <p:ph idx="1"/>
          </p:nvPr>
        </p:nvPicPr>
        <p:blipFill>
          <a:blip r:embed="rId4"/>
          <a:srcRect l="-66871" r="-66871"/>
          <a:stretch>
            <a:fillRect/>
          </a:stretch>
        </p:blipFill>
        <p:spPr>
          <a:xfrm>
            <a:off x="-3049358" y="274638"/>
            <a:ext cx="11736158" cy="6454435"/>
          </a:xfrm>
        </p:spPr>
      </p:pic>
      <p:pic>
        <p:nvPicPr>
          <p:cNvPr id="5" name="Picture 4" descr="Screenshot 2010.11.29 12.28.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0" y="2465388"/>
            <a:ext cx="3295650" cy="2197100"/>
          </a:xfrm>
          <a:prstGeom prst="rect">
            <a:avLst/>
          </a:prstGeom>
        </p:spPr>
      </p:pic>
      <p:pic>
        <p:nvPicPr>
          <p:cNvPr id="6" name="Picture 5" descr="Screenshot 2010.11.29 12.34.3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0" y="173038"/>
            <a:ext cx="3295650" cy="2197100"/>
          </a:xfrm>
          <a:prstGeom prst="rect">
            <a:avLst/>
          </a:prstGeom>
        </p:spPr>
      </p:pic>
      <p:pic>
        <p:nvPicPr>
          <p:cNvPr id="7" name="C_balken_weiss 2.mp4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619750" y="4879636"/>
            <a:ext cx="3287888" cy="184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9198</TotalTime>
  <Words>41</Words>
  <Application>Microsoft Macintosh PowerPoint</Application>
  <PresentationFormat>On-screen Show (4:3)</PresentationFormat>
  <Paragraphs>13</Paragraphs>
  <Slides>21</Slides>
  <Notes>4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Archer: a graphic retrospective</dc:title>
  <dc:creator>Dan Archer</dc:creator>
  <cp:lastModifiedBy>Erin Polgreen</cp:lastModifiedBy>
  <cp:revision>45</cp:revision>
  <dcterms:created xsi:type="dcterms:W3CDTF">2011-10-11T00:03:34Z</dcterms:created>
  <dcterms:modified xsi:type="dcterms:W3CDTF">2011-10-11T01:22:17Z</dcterms:modified>
</cp:coreProperties>
</file>