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58" r:id="rId2"/>
    <p:sldId id="257" r:id="rId3"/>
    <p:sldId id="262" r:id="rId4"/>
    <p:sldId id="261" r:id="rId5"/>
    <p:sldId id="279" r:id="rId6"/>
    <p:sldId id="256" r:id="rId7"/>
    <p:sldId id="264" r:id="rId8"/>
    <p:sldId id="263" r:id="rId9"/>
    <p:sldId id="265" r:id="rId10"/>
    <p:sldId id="267" r:id="rId11"/>
    <p:sldId id="266" r:id="rId12"/>
    <p:sldId id="269" r:id="rId13"/>
    <p:sldId id="270" r:id="rId14"/>
    <p:sldId id="271" r:id="rId15"/>
    <p:sldId id="276" r:id="rId16"/>
    <p:sldId id="268" r:id="rId17"/>
    <p:sldId id="274" r:id="rId18"/>
    <p:sldId id="272" r:id="rId19"/>
    <p:sldId id="273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5A050"/>
    <a:srgbClr val="FFFFFF"/>
    <a:srgbClr val="FFF9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988" autoAdjust="0"/>
    <p:restoredTop sz="91778" autoAdjust="0"/>
  </p:normalViewPr>
  <p:slideViewPr>
    <p:cSldViewPr snapToGrid="0" snapToObjects="1">
      <p:cViewPr>
        <p:scale>
          <a:sx n="75" d="100"/>
          <a:sy n="75" d="100"/>
        </p:scale>
        <p:origin x="-3392" y="-1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-365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13E0-F281-2547-AD5F-A4F146715883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A1B49-1B96-ED49-830B-9BB4310C9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F2BDB-676B-9044-9979-279A92606580}" type="slidenum">
              <a:rPr lang="en-US"/>
              <a:pPr/>
              <a:t>3</a:t>
            </a:fld>
            <a:endParaRPr lang="en-US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Isn't this all the cred I need?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MOVIE ON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companion</a:t>
            </a:r>
            <a:r>
              <a:rPr lang="en-US" baseline="0" dirty="0" smtClean="0"/>
              <a:t> to Sunlight’s work – not a carbon copy.  What can you offer that’s head and shoulders above the competition?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companion</a:t>
            </a:r>
            <a:r>
              <a:rPr lang="en-US" baseline="0" dirty="0" smtClean="0"/>
              <a:t> to Sunlight’s work – not a carbon copy.  What can you offer that’s head and shoulders above the competition?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5BA60-7D36-9141-AC9A-98B348FFD910}" type="slidenum">
              <a:rPr lang="en-US"/>
              <a:pPr/>
              <a:t>4</a:t>
            </a:fld>
            <a:endParaRPr lang="en-US"/>
          </a:p>
        </p:txBody>
      </p:sp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a dollar if you catch the tron reference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 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the more I look at this term the more I think it's increasingly redundant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who is familar with Sunlight?</a:t>
            </a:r>
            <a:endParaRPr lang="en-US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CNNvv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your</a:t>
            </a:r>
            <a:r>
              <a:rPr lang="en-US" baseline="0" dirty="0" smtClean="0"/>
              <a:t> vision?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</a:t>
            </a:r>
            <a:r>
              <a:rPr lang="en-US" baseline="0" dirty="0" smtClean="0"/>
              <a:t> me, no one wants to see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just basic mirrors of the mobile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pitfall</a:t>
            </a:r>
            <a:r>
              <a:rPr lang="en-US" baseline="0" dirty="0" smtClean="0"/>
              <a:t> is CNN, how many of you have visited their mobile site on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or Android?  How many have your paid app?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A1B49-1B96-ED49-830B-9BB4310C97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D4D5-5BC9-9A4A-9BAE-AC71EFFEA5C2}" type="datetimeFigureOut">
              <a:rPr lang="en-US" smtClean="0"/>
              <a:pPr/>
              <a:t>2/22/10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4745-35AE-274A-AAB2-57C9D34A4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1" Type="http://schemas.openxmlformats.org/officeDocument/2006/relationships/video" Target="file://localhost/Users/NSK/Downloads/Real%20Time%20Congress%20for%20Brad.mp4" TargetMode="Externa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5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6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320" y="-91440"/>
            <a:ext cx="9529763" cy="714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963" y="3547529"/>
            <a:ext cx="2578100" cy="2578100"/>
          </a:xfrm>
          <a:prstGeom prst="rect">
            <a:avLst/>
          </a:prstGeom>
        </p:spPr>
      </p:pic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75" y="2347379"/>
            <a:ext cx="2667000" cy="2489200"/>
          </a:xfrm>
          <a:prstGeom prst="rect">
            <a:avLst/>
          </a:prstGeom>
        </p:spPr>
      </p:pic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663" y="1115479"/>
            <a:ext cx="24511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C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5" y="1404928"/>
            <a:ext cx="7982751" cy="3802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75" y="315812"/>
            <a:ext cx="4064000" cy="609600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3375" y="324393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2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75" y="315812"/>
            <a:ext cx="4064000" cy="609600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3375" y="324393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5363" y="315913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6235" y="392545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6235" y="392545"/>
            <a:ext cx="4064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6235" y="392545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6235" y="392545"/>
            <a:ext cx="4064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28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08804" y="372533"/>
            <a:ext cx="4064001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droidap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20" y="3445933"/>
            <a:ext cx="2395010" cy="2395010"/>
          </a:xfrm>
          <a:prstGeom prst="rect">
            <a:avLst/>
          </a:prstGeom>
        </p:spPr>
      </p:pic>
      <p:pic>
        <p:nvPicPr>
          <p:cNvPr id="4" name="Picture 3" descr="Pictur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1955800"/>
            <a:ext cx="2692401" cy="2463800"/>
          </a:xfrm>
          <a:prstGeom prst="rect">
            <a:avLst/>
          </a:prstGeom>
        </p:spPr>
      </p:pic>
      <p:pic>
        <p:nvPicPr>
          <p:cNvPr id="3" name="Picture 2" descr="Picture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817" y="347211"/>
            <a:ext cx="2781300" cy="2578100"/>
          </a:xfrm>
          <a:prstGeom prst="rect">
            <a:avLst/>
          </a:prstGeom>
        </p:spPr>
      </p:pic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30936">
            <a:off x="7942678" y="68328"/>
            <a:ext cx="1992777" cy="2003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406400"/>
            <a:ext cx="406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al Time Congress for Brad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92" y="592667"/>
            <a:ext cx="2489198" cy="373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11" y="592667"/>
            <a:ext cx="2489198" cy="373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738" y="2865966"/>
            <a:ext cx="2489198" cy="373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128" y="2552321"/>
            <a:ext cx="6655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rgbClr val="75A050"/>
                </a:solidFill>
                <a:latin typeface="ChunkFive"/>
                <a:cs typeface="ChunkFive"/>
              </a:rPr>
              <a:t>w</a:t>
            </a:r>
            <a:r>
              <a:rPr lang="en-US" sz="6400" dirty="0" smtClean="0">
                <a:solidFill>
                  <a:srgbClr val="75A050"/>
                </a:solidFill>
                <a:latin typeface="ChunkFive"/>
                <a:cs typeface="ChunkFive"/>
              </a:rPr>
              <a:t>ho </a:t>
            </a:r>
            <a:r>
              <a:rPr lang="en-US" sz="6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is this guy?</a:t>
            </a:r>
            <a:endParaRPr lang="en-US" sz="6400" dirty="0">
              <a:solidFill>
                <a:schemeClr val="tx1">
                  <a:lumMod val="85000"/>
                  <a:lumOff val="15000"/>
                </a:schemeClr>
              </a:solidFill>
              <a:latin typeface="ChunkFive"/>
              <a:cs typeface="ChunkFi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2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5" y="315812"/>
            <a:ext cx="4064000" cy="6096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315913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8" y="322263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0" y="322263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2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5" y="315812"/>
            <a:ext cx="4064000" cy="6096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315913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8" y="322263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0" y="322263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138" y="355600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8538" y="338138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329" y="1941446"/>
            <a:ext cx="6655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unkFive"/>
                <a:cs typeface="ChunkFive"/>
              </a:rPr>
              <a:t>Thanks</a:t>
            </a:r>
            <a:r>
              <a:rPr lang="en-US" sz="8000" dirty="0" smtClean="0">
                <a:solidFill>
                  <a:srgbClr val="75A050"/>
                </a:solidFill>
                <a:latin typeface="ChunkFive"/>
                <a:cs typeface="ChunkFive"/>
              </a:rPr>
              <a:t>!</a:t>
            </a:r>
            <a:endParaRPr lang="en-US" sz="8000" dirty="0">
              <a:solidFill>
                <a:srgbClr val="75A050"/>
              </a:solidFill>
              <a:latin typeface="ChunkFive"/>
              <a:cs typeface="ChunkFiv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467" y="2946405"/>
            <a:ext cx="7586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unkFive"/>
                <a:cs typeface="ChunkFive"/>
              </a:rPr>
              <a:t>Questions</a:t>
            </a:r>
            <a:r>
              <a:rPr lang="en-US" sz="9600" dirty="0" smtClean="0">
                <a:solidFill>
                  <a:srgbClr val="75A050"/>
                </a:solidFill>
                <a:latin typeface="ChunkFive"/>
                <a:cs typeface="ChunkFive"/>
              </a:rPr>
              <a:t>?</a:t>
            </a:r>
            <a:endParaRPr lang="en-US" sz="9600" dirty="0">
              <a:solidFill>
                <a:srgbClr val="75A050"/>
              </a:solidFill>
              <a:latin typeface="ChunkFive"/>
              <a:cs typeface="ChunkFi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8780" y="1491615"/>
            <a:ext cx="5806440" cy="3874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71359" y="274320"/>
            <a:ext cx="5585482" cy="451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7700" dirty="0">
                <a:solidFill>
                  <a:srgbClr val="75A050"/>
                </a:solidFill>
                <a:latin typeface="ChunkFive"/>
                <a:cs typeface="ChunkFive"/>
              </a:rPr>
              <a:t>m</a:t>
            </a:r>
            <a:r>
              <a:rPr lang="en-US" sz="7700" dirty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ultimedia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hunkFive"/>
              <a:cs typeface="ChunkFive"/>
            </a:endParaRPr>
          </a:p>
          <a:p>
            <a:pPr>
              <a:lnSpc>
                <a:spcPct val="95000"/>
              </a:lnSpc>
            </a:pPr>
            <a:r>
              <a:rPr lang="en-US" sz="7700" dirty="0">
                <a:solidFill>
                  <a:srgbClr val="75A050"/>
                </a:solidFill>
                <a:latin typeface="ChunkFive"/>
                <a:cs typeface="ChunkFive"/>
              </a:rPr>
              <a:t>c</a:t>
            </a:r>
            <a:r>
              <a:rPr lang="en-US" sz="7700" dirty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ontent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hunkFive"/>
              <a:cs typeface="ChunkFive"/>
            </a:endParaRPr>
          </a:p>
          <a:p>
            <a:pPr>
              <a:lnSpc>
                <a:spcPct val="95000"/>
              </a:lnSpc>
            </a:pPr>
            <a:r>
              <a:rPr lang="en-US" sz="7700" dirty="0">
                <a:solidFill>
                  <a:srgbClr val="75A050"/>
                </a:solidFill>
                <a:latin typeface="ChunkFive"/>
                <a:cs typeface="ChunkFive"/>
              </a:rPr>
              <a:t>p</a:t>
            </a:r>
            <a:r>
              <a:rPr lang="en-US" sz="7700" dirty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roducer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hunkFive"/>
              <a:cs typeface="ChunkFive"/>
            </a:endParaRPr>
          </a:p>
          <a:p>
            <a:pPr>
              <a:lnSpc>
                <a:spcPct val="95000"/>
              </a:lnSpc>
            </a:pPr>
            <a:endParaRPr lang="en-US" sz="7700" dirty="0">
              <a:solidFill>
                <a:srgbClr val="000000"/>
              </a:solidFill>
              <a:latin typeface="ChunkFive"/>
              <a:cs typeface="ChunkFive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5620" y="5029200"/>
            <a:ext cx="7054336" cy="129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video </a:t>
            </a:r>
            <a:r>
              <a:rPr lang="en-US" sz="4400" dirty="0">
                <a:solidFill>
                  <a:srgbClr val="75A050"/>
                </a:solidFill>
                <a:latin typeface="ChunkFive"/>
                <a:cs typeface="ChunkFive"/>
              </a:rPr>
              <a:t>-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 audio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 </a:t>
            </a:r>
            <a:r>
              <a:rPr lang="en-US" sz="4400" dirty="0" smtClean="0">
                <a:solidFill>
                  <a:srgbClr val="75A050"/>
                </a:solidFill>
                <a:latin typeface="ChunkFive"/>
                <a:cs typeface="ChunkFive"/>
              </a:rPr>
              <a:t>-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stills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 </a:t>
            </a:r>
            <a:r>
              <a:rPr lang="en-US" sz="4400" dirty="0" smtClean="0">
                <a:solidFill>
                  <a:srgbClr val="75A050"/>
                </a:solidFill>
                <a:latin typeface="ChunkFive"/>
                <a:cs typeface="ChunkFive"/>
              </a:rPr>
              <a:t>-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 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text</a:t>
            </a:r>
          </a:p>
          <a:p>
            <a:pPr>
              <a:lnSpc>
                <a:spcPct val="95000"/>
              </a:lnSpc>
            </a:pP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ChunkFive"/>
              <a:cs typeface="ChunkFi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16238"/>
            <a:ext cx="9144000" cy="19594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4128" y="818636"/>
            <a:ext cx="768853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Should you move into </a:t>
            </a:r>
            <a:r>
              <a:rPr lang="en-US" sz="8600" dirty="0" smtClean="0">
                <a:solidFill>
                  <a:srgbClr val="75A050"/>
                </a:solidFill>
                <a:latin typeface="ChunkFive"/>
                <a:cs typeface="ChunkFive"/>
              </a:rPr>
              <a:t>mobile</a:t>
            </a:r>
            <a:r>
              <a:rPr lang="en-US" sz="8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?</a:t>
            </a:r>
            <a:endParaRPr lang="en-US" sz="8600" dirty="0">
              <a:solidFill>
                <a:schemeClr val="tx1">
                  <a:lumMod val="85000"/>
                  <a:lumOff val="15000"/>
                </a:schemeClr>
              </a:solidFill>
              <a:latin typeface="ChunkFive"/>
              <a:cs typeface="ChunkFi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128" y="2552321"/>
            <a:ext cx="665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75A050"/>
                </a:solidFill>
                <a:latin typeface="ChunkFive"/>
                <a:cs typeface="ChunkFive"/>
              </a:rPr>
              <a:t>YES</a:t>
            </a:r>
            <a:r>
              <a:rPr lang="en-US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.</a:t>
            </a:r>
            <a:endParaRPr lang="en-US" sz="9600" dirty="0">
              <a:solidFill>
                <a:schemeClr val="tx1">
                  <a:lumMod val="85000"/>
                  <a:lumOff val="15000"/>
                </a:schemeClr>
              </a:solidFill>
              <a:latin typeface="ChunkFive"/>
              <a:cs typeface="ChunkFi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ind-item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87" y="3295052"/>
            <a:ext cx="3545390" cy="5299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3710" y="1325563"/>
            <a:ext cx="665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Vision?</a:t>
            </a:r>
            <a:endParaRPr lang="en-US" sz="9600" dirty="0">
              <a:solidFill>
                <a:schemeClr val="tx1">
                  <a:lumMod val="85000"/>
                  <a:lumOff val="15000"/>
                </a:schemeClr>
              </a:solidFill>
              <a:latin typeface="ChunkFive"/>
              <a:cs typeface="ChunkFiv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4776" y="2266576"/>
            <a:ext cx="847905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hunkFive"/>
                <a:cs typeface="ChunkFive"/>
              </a:rPr>
              <a:t>Do not clone yourself.</a:t>
            </a:r>
            <a:endParaRPr lang="en-US" sz="6200" dirty="0">
              <a:solidFill>
                <a:schemeClr val="tx1">
                  <a:lumMod val="85000"/>
                  <a:lumOff val="15000"/>
                </a:schemeClr>
              </a:solidFill>
              <a:latin typeface="ChunkFive"/>
              <a:cs typeface="ChunkFive"/>
            </a:endParaRPr>
          </a:p>
        </p:txBody>
      </p:sp>
      <p:pic>
        <p:nvPicPr>
          <p:cNvPr id="5" name="Picture 4" descr="300x300_nkun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687" y="3730625"/>
            <a:ext cx="3238499" cy="3238499"/>
          </a:xfrm>
          <a:prstGeom prst="rect">
            <a:avLst/>
          </a:prstGeom>
        </p:spPr>
      </p:pic>
      <p:pic>
        <p:nvPicPr>
          <p:cNvPr id="7" name="Picture 6" descr="300x300_nkun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00561" y="3732033"/>
            <a:ext cx="3220271" cy="3238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186</Words>
  <Application>Microsoft Macintosh PowerPoint</Application>
  <PresentationFormat>On-screen Show (4:3)</PresentationFormat>
  <Paragraphs>37</Paragraphs>
  <Slides>22</Slides>
  <Notes>13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Sunlight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Noah Kunin</dc:creator>
  <cp:lastModifiedBy>Noah Kunin</cp:lastModifiedBy>
  <cp:revision>4</cp:revision>
  <dcterms:created xsi:type="dcterms:W3CDTF">2010-02-22T16:20:15Z</dcterms:created>
  <dcterms:modified xsi:type="dcterms:W3CDTF">2010-02-22T23:08:05Z</dcterms:modified>
</cp:coreProperties>
</file>