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5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64D618-2D66-4B94-964E-2E039C1F6B3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F1D3A5-70EB-4DCD-B109-7410B2EDB5C6}">
      <dgm:prSet phldrT="[Text]"/>
      <dgm:spPr/>
      <dgm:t>
        <a:bodyPr/>
        <a:lstStyle/>
        <a:p>
          <a:r>
            <a:rPr lang="en-US" dirty="0" smtClean="0"/>
            <a:t>TMC</a:t>
          </a:r>
          <a:endParaRPr lang="en-US" dirty="0"/>
        </a:p>
      </dgm:t>
    </dgm:pt>
    <dgm:pt modelId="{47BDCFDE-B830-4B02-9C8D-BA505C5BFAB9}" type="parTrans" cxnId="{4EB306AC-4B2F-4741-825E-75D30BA9C034}">
      <dgm:prSet/>
      <dgm:spPr/>
      <dgm:t>
        <a:bodyPr/>
        <a:lstStyle/>
        <a:p>
          <a:endParaRPr lang="en-US"/>
        </a:p>
      </dgm:t>
    </dgm:pt>
    <dgm:pt modelId="{222C7FD7-DC82-4E6C-A041-F039CDC80B3E}" type="sibTrans" cxnId="{4EB306AC-4B2F-4741-825E-75D30BA9C034}">
      <dgm:prSet/>
      <dgm:spPr/>
      <dgm:t>
        <a:bodyPr/>
        <a:lstStyle/>
        <a:p>
          <a:endParaRPr lang="en-US"/>
        </a:p>
      </dgm:t>
    </dgm:pt>
    <dgm:pt modelId="{95D1D85C-C0F9-42C3-B7E0-6783EB9587EA}">
      <dgm:prSet phldrT="[Text]"/>
      <dgm:spPr/>
      <dgm:t>
        <a:bodyPr/>
        <a:lstStyle/>
        <a:p>
          <a:r>
            <a:rPr lang="en-US" dirty="0" smtClean="0"/>
            <a:t>Policy NGOs</a:t>
          </a:r>
          <a:endParaRPr lang="en-US" dirty="0"/>
        </a:p>
      </dgm:t>
    </dgm:pt>
    <dgm:pt modelId="{0C3B91E6-2A66-44C9-AE74-CC51DC0C079E}" type="parTrans" cxnId="{10D61E8E-D186-4235-8192-6C07EE654B82}">
      <dgm:prSet/>
      <dgm:spPr/>
      <dgm:t>
        <a:bodyPr/>
        <a:lstStyle/>
        <a:p>
          <a:endParaRPr lang="en-US"/>
        </a:p>
      </dgm:t>
    </dgm:pt>
    <dgm:pt modelId="{B9FC159F-3757-489A-83DC-DAE3D06CA028}" type="sibTrans" cxnId="{10D61E8E-D186-4235-8192-6C07EE654B82}">
      <dgm:prSet/>
      <dgm:spPr/>
      <dgm:t>
        <a:bodyPr/>
        <a:lstStyle/>
        <a:p>
          <a:endParaRPr lang="en-US"/>
        </a:p>
      </dgm:t>
    </dgm:pt>
    <dgm:pt modelId="{9B46D81E-1AAB-4A23-9A6B-B56068762DD6}">
      <dgm:prSet phldrT="[Text]"/>
      <dgm:spPr/>
      <dgm:t>
        <a:bodyPr/>
        <a:lstStyle/>
        <a:p>
          <a:r>
            <a:rPr lang="en-US" dirty="0" smtClean="0"/>
            <a:t>Media Partners</a:t>
          </a:r>
          <a:endParaRPr lang="en-US" dirty="0"/>
        </a:p>
      </dgm:t>
    </dgm:pt>
    <dgm:pt modelId="{0BCDF6B4-2A75-4848-B228-AE456CF4D4B4}" type="parTrans" cxnId="{BBF65259-793A-4B63-BDD3-9573DCCEE564}">
      <dgm:prSet/>
      <dgm:spPr/>
      <dgm:t>
        <a:bodyPr/>
        <a:lstStyle/>
        <a:p>
          <a:endParaRPr lang="en-US"/>
        </a:p>
      </dgm:t>
    </dgm:pt>
    <dgm:pt modelId="{81ED91EC-F390-43C3-BA21-D461C423086D}" type="sibTrans" cxnId="{BBF65259-793A-4B63-BDD3-9573DCCEE564}">
      <dgm:prSet/>
      <dgm:spPr/>
      <dgm:t>
        <a:bodyPr/>
        <a:lstStyle/>
        <a:p>
          <a:endParaRPr lang="en-US"/>
        </a:p>
      </dgm:t>
    </dgm:pt>
    <dgm:pt modelId="{ACF4928B-103E-4FFE-B22F-FE49D93A015E}">
      <dgm:prSet phldrT="[Text]"/>
      <dgm:spPr/>
      <dgm:t>
        <a:bodyPr/>
        <a:lstStyle/>
        <a:p>
          <a:r>
            <a:rPr lang="en-US" dirty="0" smtClean="0"/>
            <a:t>Ethnic Press</a:t>
          </a:r>
          <a:endParaRPr lang="en-US" dirty="0"/>
        </a:p>
      </dgm:t>
    </dgm:pt>
    <dgm:pt modelId="{1919263B-3201-4E24-82EF-875A0F39A490}" type="parTrans" cxnId="{39E1E2F7-6208-4BB1-A701-40C28DC09E4C}">
      <dgm:prSet/>
      <dgm:spPr/>
      <dgm:t>
        <a:bodyPr/>
        <a:lstStyle/>
        <a:p>
          <a:endParaRPr lang="en-US"/>
        </a:p>
      </dgm:t>
    </dgm:pt>
    <dgm:pt modelId="{F5FFD338-05C8-4A57-AB56-8DB38449DE6E}" type="sibTrans" cxnId="{39E1E2F7-6208-4BB1-A701-40C28DC09E4C}">
      <dgm:prSet/>
      <dgm:spPr/>
      <dgm:t>
        <a:bodyPr/>
        <a:lstStyle/>
        <a:p>
          <a:endParaRPr lang="en-US"/>
        </a:p>
      </dgm:t>
    </dgm:pt>
    <dgm:pt modelId="{16F1C3F3-D77B-4456-85B0-162538D18AC9}">
      <dgm:prSet phldrT="[Text]"/>
      <dgm:spPr/>
      <dgm:t>
        <a:bodyPr/>
        <a:lstStyle/>
        <a:p>
          <a:r>
            <a:rPr lang="en-US" dirty="0" smtClean="0"/>
            <a:t>Advocacy NGOs</a:t>
          </a:r>
          <a:endParaRPr lang="en-US" dirty="0"/>
        </a:p>
      </dgm:t>
    </dgm:pt>
    <dgm:pt modelId="{3A27FE46-5343-4A43-9088-4B61EEDBD90E}" type="parTrans" cxnId="{86257892-0640-42A0-B3FB-5BC01AEB0FB9}">
      <dgm:prSet/>
      <dgm:spPr/>
      <dgm:t>
        <a:bodyPr/>
        <a:lstStyle/>
        <a:p>
          <a:endParaRPr lang="en-US"/>
        </a:p>
      </dgm:t>
    </dgm:pt>
    <dgm:pt modelId="{6598102C-B8F7-42AB-B624-66165FA0B00A}" type="sibTrans" cxnId="{86257892-0640-42A0-B3FB-5BC01AEB0FB9}">
      <dgm:prSet/>
      <dgm:spPr/>
      <dgm:t>
        <a:bodyPr/>
        <a:lstStyle/>
        <a:p>
          <a:endParaRPr lang="en-US"/>
        </a:p>
      </dgm:t>
    </dgm:pt>
    <dgm:pt modelId="{D2437165-09B2-4872-8C1C-1E680F4A0455}" type="pres">
      <dgm:prSet presAssocID="{6B64D618-2D66-4B94-964E-2E039C1F6B3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49C589-E6DD-4470-87DE-97C7C30A3708}" type="pres">
      <dgm:prSet presAssocID="{84F1D3A5-70EB-4DCD-B109-7410B2EDB5C6}" presName="centerShape" presStyleLbl="node0" presStyleIdx="0" presStyleCnt="1"/>
      <dgm:spPr/>
      <dgm:t>
        <a:bodyPr/>
        <a:lstStyle/>
        <a:p>
          <a:endParaRPr lang="en-US"/>
        </a:p>
      </dgm:t>
    </dgm:pt>
    <dgm:pt modelId="{6D3D32DB-F8F7-4F5E-B219-A7401251E250}" type="pres">
      <dgm:prSet presAssocID="{0C3B91E6-2A66-44C9-AE74-CC51DC0C079E}" presName="Name9" presStyleLbl="parChTrans1D2" presStyleIdx="0" presStyleCnt="4"/>
      <dgm:spPr/>
      <dgm:t>
        <a:bodyPr/>
        <a:lstStyle/>
        <a:p>
          <a:endParaRPr lang="en-US"/>
        </a:p>
      </dgm:t>
    </dgm:pt>
    <dgm:pt modelId="{B26140E7-3FE6-4F9F-A677-82AC743F0DB8}" type="pres">
      <dgm:prSet presAssocID="{0C3B91E6-2A66-44C9-AE74-CC51DC0C079E}" presName="connTx" presStyleLbl="parChTrans1D2" presStyleIdx="0" presStyleCnt="4"/>
      <dgm:spPr/>
      <dgm:t>
        <a:bodyPr/>
        <a:lstStyle/>
        <a:p>
          <a:endParaRPr lang="en-US"/>
        </a:p>
      </dgm:t>
    </dgm:pt>
    <dgm:pt modelId="{816EE45A-A664-488D-B848-C361C26A7B67}" type="pres">
      <dgm:prSet presAssocID="{95D1D85C-C0F9-42C3-B7E0-6783EB9587EA}" presName="node" presStyleLbl="node1" presStyleIdx="0" presStyleCnt="4" custRadScaleRad="1001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D5DDE-8AB7-4AF7-B0DD-7FFCD0C9B502}" type="pres">
      <dgm:prSet presAssocID="{0BCDF6B4-2A75-4848-B228-AE456CF4D4B4}" presName="Name9" presStyleLbl="parChTrans1D2" presStyleIdx="1" presStyleCnt="4"/>
      <dgm:spPr/>
      <dgm:t>
        <a:bodyPr/>
        <a:lstStyle/>
        <a:p>
          <a:endParaRPr lang="en-US"/>
        </a:p>
      </dgm:t>
    </dgm:pt>
    <dgm:pt modelId="{00C1ED71-9963-4B28-AC9D-448A6F988505}" type="pres">
      <dgm:prSet presAssocID="{0BCDF6B4-2A75-4848-B228-AE456CF4D4B4}" presName="connTx" presStyleLbl="parChTrans1D2" presStyleIdx="1" presStyleCnt="4"/>
      <dgm:spPr/>
      <dgm:t>
        <a:bodyPr/>
        <a:lstStyle/>
        <a:p>
          <a:endParaRPr lang="en-US"/>
        </a:p>
      </dgm:t>
    </dgm:pt>
    <dgm:pt modelId="{7820F156-03FC-42DF-A723-79C9FEB5AE82}" type="pres">
      <dgm:prSet presAssocID="{9B46D81E-1AAB-4A23-9A6B-B56068762DD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B9B4D9-0E4F-466B-A153-485B754ACE65}" type="pres">
      <dgm:prSet presAssocID="{1919263B-3201-4E24-82EF-875A0F39A490}" presName="Name9" presStyleLbl="parChTrans1D2" presStyleIdx="2" presStyleCnt="4"/>
      <dgm:spPr/>
      <dgm:t>
        <a:bodyPr/>
        <a:lstStyle/>
        <a:p>
          <a:endParaRPr lang="en-US"/>
        </a:p>
      </dgm:t>
    </dgm:pt>
    <dgm:pt modelId="{6B532E48-C665-4CB8-B543-E4CAF1CAC74B}" type="pres">
      <dgm:prSet presAssocID="{1919263B-3201-4E24-82EF-875A0F39A490}" presName="connTx" presStyleLbl="parChTrans1D2" presStyleIdx="2" presStyleCnt="4"/>
      <dgm:spPr/>
      <dgm:t>
        <a:bodyPr/>
        <a:lstStyle/>
        <a:p>
          <a:endParaRPr lang="en-US"/>
        </a:p>
      </dgm:t>
    </dgm:pt>
    <dgm:pt modelId="{AF12174A-3AB8-4B60-AAAD-69DFADA18ABA}" type="pres">
      <dgm:prSet presAssocID="{ACF4928B-103E-4FFE-B22F-FE49D93A015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2B2777-8684-4761-8D36-96FA3FCA1A11}" type="pres">
      <dgm:prSet presAssocID="{3A27FE46-5343-4A43-9088-4B61EEDBD90E}" presName="Name9" presStyleLbl="parChTrans1D2" presStyleIdx="3" presStyleCnt="4"/>
      <dgm:spPr/>
      <dgm:t>
        <a:bodyPr/>
        <a:lstStyle/>
        <a:p>
          <a:endParaRPr lang="en-US"/>
        </a:p>
      </dgm:t>
    </dgm:pt>
    <dgm:pt modelId="{418BBACC-796A-4BE2-A50C-C7545C8AA380}" type="pres">
      <dgm:prSet presAssocID="{3A27FE46-5343-4A43-9088-4B61EEDBD90E}" presName="connTx" presStyleLbl="parChTrans1D2" presStyleIdx="3" presStyleCnt="4"/>
      <dgm:spPr/>
      <dgm:t>
        <a:bodyPr/>
        <a:lstStyle/>
        <a:p>
          <a:endParaRPr lang="en-US"/>
        </a:p>
      </dgm:t>
    </dgm:pt>
    <dgm:pt modelId="{0D70E5D4-B19C-4A58-BF11-34863E885CEC}" type="pres">
      <dgm:prSet presAssocID="{16F1C3F3-D77B-4456-85B0-162538D18AC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FAF22F-CCA4-3045-89D8-6760900DCB1C}" type="presOf" srcId="{9B46D81E-1AAB-4A23-9A6B-B56068762DD6}" destId="{7820F156-03FC-42DF-A723-79C9FEB5AE82}" srcOrd="0" destOrd="0" presId="urn:microsoft.com/office/officeart/2005/8/layout/radial1"/>
    <dgm:cxn modelId="{0AAFF584-159D-4E40-9B85-5E5B71E2021B}" type="presOf" srcId="{0BCDF6B4-2A75-4848-B228-AE456CF4D4B4}" destId="{EECD5DDE-8AB7-4AF7-B0DD-7FFCD0C9B502}" srcOrd="0" destOrd="0" presId="urn:microsoft.com/office/officeart/2005/8/layout/radial1"/>
    <dgm:cxn modelId="{20C18868-5F4C-4B4F-A2E5-869155D93567}" type="presOf" srcId="{1919263B-3201-4E24-82EF-875A0F39A490}" destId="{6B532E48-C665-4CB8-B543-E4CAF1CAC74B}" srcOrd="1" destOrd="0" presId="urn:microsoft.com/office/officeart/2005/8/layout/radial1"/>
    <dgm:cxn modelId="{8D1F3175-6456-B74A-8B26-E8BDCA7ED701}" type="presOf" srcId="{6B64D618-2D66-4B94-964E-2E039C1F6B3F}" destId="{D2437165-09B2-4872-8C1C-1E680F4A0455}" srcOrd="0" destOrd="0" presId="urn:microsoft.com/office/officeart/2005/8/layout/radial1"/>
    <dgm:cxn modelId="{C7EA2B69-300B-EC4E-B8F5-7D010426A995}" type="presOf" srcId="{ACF4928B-103E-4FFE-B22F-FE49D93A015E}" destId="{AF12174A-3AB8-4B60-AAAD-69DFADA18ABA}" srcOrd="0" destOrd="0" presId="urn:microsoft.com/office/officeart/2005/8/layout/radial1"/>
    <dgm:cxn modelId="{2CA2BDB2-4365-EE41-BA9B-D39293983E84}" type="presOf" srcId="{3A27FE46-5343-4A43-9088-4B61EEDBD90E}" destId="{418BBACC-796A-4BE2-A50C-C7545C8AA380}" srcOrd="1" destOrd="0" presId="urn:microsoft.com/office/officeart/2005/8/layout/radial1"/>
    <dgm:cxn modelId="{983B47E6-B09C-954C-878F-F0277841E698}" type="presOf" srcId="{1919263B-3201-4E24-82EF-875A0F39A490}" destId="{39B9B4D9-0E4F-466B-A153-485B754ACE65}" srcOrd="0" destOrd="0" presId="urn:microsoft.com/office/officeart/2005/8/layout/radial1"/>
    <dgm:cxn modelId="{2CBC799B-F7C1-E34F-8681-95FACF172A9E}" type="presOf" srcId="{3A27FE46-5343-4A43-9088-4B61EEDBD90E}" destId="{A92B2777-8684-4761-8D36-96FA3FCA1A11}" srcOrd="0" destOrd="0" presId="urn:microsoft.com/office/officeart/2005/8/layout/radial1"/>
    <dgm:cxn modelId="{86257892-0640-42A0-B3FB-5BC01AEB0FB9}" srcId="{84F1D3A5-70EB-4DCD-B109-7410B2EDB5C6}" destId="{16F1C3F3-D77B-4456-85B0-162538D18AC9}" srcOrd="3" destOrd="0" parTransId="{3A27FE46-5343-4A43-9088-4B61EEDBD90E}" sibTransId="{6598102C-B8F7-42AB-B624-66165FA0B00A}"/>
    <dgm:cxn modelId="{BBF65259-793A-4B63-BDD3-9573DCCEE564}" srcId="{84F1D3A5-70EB-4DCD-B109-7410B2EDB5C6}" destId="{9B46D81E-1AAB-4A23-9A6B-B56068762DD6}" srcOrd="1" destOrd="0" parTransId="{0BCDF6B4-2A75-4848-B228-AE456CF4D4B4}" sibTransId="{81ED91EC-F390-43C3-BA21-D461C423086D}"/>
    <dgm:cxn modelId="{A0CD2B88-4C82-F846-98C4-B6E9D1677816}" type="presOf" srcId="{84F1D3A5-70EB-4DCD-B109-7410B2EDB5C6}" destId="{5549C589-E6DD-4470-87DE-97C7C30A3708}" srcOrd="0" destOrd="0" presId="urn:microsoft.com/office/officeart/2005/8/layout/radial1"/>
    <dgm:cxn modelId="{3C276FB5-E7DD-0442-A938-6AB33E0D9CC1}" type="presOf" srcId="{0C3B91E6-2A66-44C9-AE74-CC51DC0C079E}" destId="{6D3D32DB-F8F7-4F5E-B219-A7401251E250}" srcOrd="0" destOrd="0" presId="urn:microsoft.com/office/officeart/2005/8/layout/radial1"/>
    <dgm:cxn modelId="{39E1E2F7-6208-4BB1-A701-40C28DC09E4C}" srcId="{84F1D3A5-70EB-4DCD-B109-7410B2EDB5C6}" destId="{ACF4928B-103E-4FFE-B22F-FE49D93A015E}" srcOrd="2" destOrd="0" parTransId="{1919263B-3201-4E24-82EF-875A0F39A490}" sibTransId="{F5FFD338-05C8-4A57-AB56-8DB38449DE6E}"/>
    <dgm:cxn modelId="{9EEB050F-D999-994D-B3B3-95CE44E08329}" type="presOf" srcId="{16F1C3F3-D77B-4456-85B0-162538D18AC9}" destId="{0D70E5D4-B19C-4A58-BF11-34863E885CEC}" srcOrd="0" destOrd="0" presId="urn:microsoft.com/office/officeart/2005/8/layout/radial1"/>
    <dgm:cxn modelId="{678C3410-46BF-7242-B59A-3D1B1B72F61A}" type="presOf" srcId="{0BCDF6B4-2A75-4848-B228-AE456CF4D4B4}" destId="{00C1ED71-9963-4B28-AC9D-448A6F988505}" srcOrd="1" destOrd="0" presId="urn:microsoft.com/office/officeart/2005/8/layout/radial1"/>
    <dgm:cxn modelId="{1317647B-3F0C-E44D-8705-8CA457737268}" type="presOf" srcId="{95D1D85C-C0F9-42C3-B7E0-6783EB9587EA}" destId="{816EE45A-A664-488D-B848-C361C26A7B67}" srcOrd="0" destOrd="0" presId="urn:microsoft.com/office/officeart/2005/8/layout/radial1"/>
    <dgm:cxn modelId="{10D61E8E-D186-4235-8192-6C07EE654B82}" srcId="{84F1D3A5-70EB-4DCD-B109-7410B2EDB5C6}" destId="{95D1D85C-C0F9-42C3-B7E0-6783EB9587EA}" srcOrd="0" destOrd="0" parTransId="{0C3B91E6-2A66-44C9-AE74-CC51DC0C079E}" sibTransId="{B9FC159F-3757-489A-83DC-DAE3D06CA028}"/>
    <dgm:cxn modelId="{4EB306AC-4B2F-4741-825E-75D30BA9C034}" srcId="{6B64D618-2D66-4B94-964E-2E039C1F6B3F}" destId="{84F1D3A5-70EB-4DCD-B109-7410B2EDB5C6}" srcOrd="0" destOrd="0" parTransId="{47BDCFDE-B830-4B02-9C8D-BA505C5BFAB9}" sibTransId="{222C7FD7-DC82-4E6C-A041-F039CDC80B3E}"/>
    <dgm:cxn modelId="{D64FC267-3453-904E-B752-E32096F6337B}" type="presOf" srcId="{0C3B91E6-2A66-44C9-AE74-CC51DC0C079E}" destId="{B26140E7-3FE6-4F9F-A677-82AC743F0DB8}" srcOrd="1" destOrd="0" presId="urn:microsoft.com/office/officeart/2005/8/layout/radial1"/>
    <dgm:cxn modelId="{63E14B85-6874-6F43-9E61-0ECDC8DF6FC1}" type="presParOf" srcId="{D2437165-09B2-4872-8C1C-1E680F4A0455}" destId="{5549C589-E6DD-4470-87DE-97C7C30A3708}" srcOrd="0" destOrd="0" presId="urn:microsoft.com/office/officeart/2005/8/layout/radial1"/>
    <dgm:cxn modelId="{1BF9DB36-44C1-AF45-BF6A-7FD9951DFF03}" type="presParOf" srcId="{D2437165-09B2-4872-8C1C-1E680F4A0455}" destId="{6D3D32DB-F8F7-4F5E-B219-A7401251E250}" srcOrd="1" destOrd="0" presId="urn:microsoft.com/office/officeart/2005/8/layout/radial1"/>
    <dgm:cxn modelId="{745CA0F5-1420-0B41-AB9E-D47A983EFA59}" type="presParOf" srcId="{6D3D32DB-F8F7-4F5E-B219-A7401251E250}" destId="{B26140E7-3FE6-4F9F-A677-82AC743F0DB8}" srcOrd="0" destOrd="0" presId="urn:microsoft.com/office/officeart/2005/8/layout/radial1"/>
    <dgm:cxn modelId="{3083260C-4676-ED45-AE7A-366C3CE1D9FF}" type="presParOf" srcId="{D2437165-09B2-4872-8C1C-1E680F4A0455}" destId="{816EE45A-A664-488D-B848-C361C26A7B67}" srcOrd="2" destOrd="0" presId="urn:microsoft.com/office/officeart/2005/8/layout/radial1"/>
    <dgm:cxn modelId="{BBFB0F47-5996-9941-A1D0-C50B8A502193}" type="presParOf" srcId="{D2437165-09B2-4872-8C1C-1E680F4A0455}" destId="{EECD5DDE-8AB7-4AF7-B0DD-7FFCD0C9B502}" srcOrd="3" destOrd="0" presId="urn:microsoft.com/office/officeart/2005/8/layout/radial1"/>
    <dgm:cxn modelId="{5C538210-1865-3143-8676-78F2D080DF1D}" type="presParOf" srcId="{EECD5DDE-8AB7-4AF7-B0DD-7FFCD0C9B502}" destId="{00C1ED71-9963-4B28-AC9D-448A6F988505}" srcOrd="0" destOrd="0" presId="urn:microsoft.com/office/officeart/2005/8/layout/radial1"/>
    <dgm:cxn modelId="{F65D54F7-B389-944A-984E-6D9F844F75AD}" type="presParOf" srcId="{D2437165-09B2-4872-8C1C-1E680F4A0455}" destId="{7820F156-03FC-42DF-A723-79C9FEB5AE82}" srcOrd="4" destOrd="0" presId="urn:microsoft.com/office/officeart/2005/8/layout/radial1"/>
    <dgm:cxn modelId="{D6F31143-4249-6B4A-9E26-54331A0CBFD3}" type="presParOf" srcId="{D2437165-09B2-4872-8C1C-1E680F4A0455}" destId="{39B9B4D9-0E4F-466B-A153-485B754ACE65}" srcOrd="5" destOrd="0" presId="urn:microsoft.com/office/officeart/2005/8/layout/radial1"/>
    <dgm:cxn modelId="{6B5A64F9-9A76-0C43-8982-8940E6CE0799}" type="presParOf" srcId="{39B9B4D9-0E4F-466B-A153-485B754ACE65}" destId="{6B532E48-C665-4CB8-B543-E4CAF1CAC74B}" srcOrd="0" destOrd="0" presId="urn:microsoft.com/office/officeart/2005/8/layout/radial1"/>
    <dgm:cxn modelId="{D2724E58-6BD1-BB4A-9834-DBCE5CB22848}" type="presParOf" srcId="{D2437165-09B2-4872-8C1C-1E680F4A0455}" destId="{AF12174A-3AB8-4B60-AAAD-69DFADA18ABA}" srcOrd="6" destOrd="0" presId="urn:microsoft.com/office/officeart/2005/8/layout/radial1"/>
    <dgm:cxn modelId="{B57C3CB9-D31D-6742-9CEA-7C709D484F6C}" type="presParOf" srcId="{D2437165-09B2-4872-8C1C-1E680F4A0455}" destId="{A92B2777-8684-4761-8D36-96FA3FCA1A11}" srcOrd="7" destOrd="0" presId="urn:microsoft.com/office/officeart/2005/8/layout/radial1"/>
    <dgm:cxn modelId="{3A07F884-999B-AF4D-9125-4717B4BD836D}" type="presParOf" srcId="{A92B2777-8684-4761-8D36-96FA3FCA1A11}" destId="{418BBACC-796A-4BE2-A50C-C7545C8AA380}" srcOrd="0" destOrd="0" presId="urn:microsoft.com/office/officeart/2005/8/layout/radial1"/>
    <dgm:cxn modelId="{FD50A9CC-25FC-604A-A8CF-A7A728923115}" type="presParOf" srcId="{D2437165-09B2-4872-8C1C-1E680F4A0455}" destId="{0D70E5D4-B19C-4A58-BF11-34863E885CEC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875C9F-DC24-1648-A342-A0A4A246426A}" type="doc">
      <dgm:prSet loTypeId="urn:microsoft.com/office/officeart/2005/8/layout/hProcess9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A404E13-2DBD-4342-9440-EBE54CE747A0}">
      <dgm:prSet/>
      <dgm:spPr/>
      <dgm:t>
        <a:bodyPr/>
        <a:lstStyle/>
        <a:p>
          <a:r>
            <a:rPr lang="en-US" dirty="0" smtClean="0"/>
            <a:t>Journalists Report Story</a:t>
          </a:r>
          <a:endParaRPr lang="en-US" dirty="0"/>
        </a:p>
      </dgm:t>
    </dgm:pt>
    <dgm:pt modelId="{2B2338F9-6721-104B-8B23-E8A7372FCE5A}" type="parTrans" cxnId="{9F97ED22-2F93-9541-9985-0BC7E9B2EB2C}">
      <dgm:prSet/>
      <dgm:spPr/>
      <dgm:t>
        <a:bodyPr/>
        <a:lstStyle/>
        <a:p>
          <a:endParaRPr lang="en-US"/>
        </a:p>
      </dgm:t>
    </dgm:pt>
    <dgm:pt modelId="{70AB2D49-A224-634A-9325-037AEB75BBEC}" type="sibTrans" cxnId="{9F97ED22-2F93-9541-9985-0BC7E9B2EB2C}">
      <dgm:prSet/>
      <dgm:spPr/>
      <dgm:t>
        <a:bodyPr/>
        <a:lstStyle/>
        <a:p>
          <a:endParaRPr lang="en-US"/>
        </a:p>
      </dgm:t>
    </dgm:pt>
    <dgm:pt modelId="{E808B2AE-5D28-9C45-9590-078229DDA814}">
      <dgm:prSet/>
      <dgm:spPr/>
      <dgm:t>
        <a:bodyPr/>
        <a:lstStyle/>
        <a:p>
          <a:r>
            <a:rPr lang="en-US" dirty="0" smtClean="0"/>
            <a:t>Outlets Publish Story</a:t>
          </a:r>
          <a:endParaRPr lang="en-US" dirty="0"/>
        </a:p>
      </dgm:t>
    </dgm:pt>
    <dgm:pt modelId="{CFA9AED5-F5DD-2649-8BCD-BF92E41EE54A}" type="parTrans" cxnId="{52D807CB-A80D-3F46-9BC0-D9A62EF754B5}">
      <dgm:prSet/>
      <dgm:spPr/>
      <dgm:t>
        <a:bodyPr/>
        <a:lstStyle/>
        <a:p>
          <a:endParaRPr lang="en-US"/>
        </a:p>
      </dgm:t>
    </dgm:pt>
    <dgm:pt modelId="{CF5BA9D0-8F9D-0040-BE95-04E602509B2D}" type="sibTrans" cxnId="{52D807CB-A80D-3F46-9BC0-D9A62EF754B5}">
      <dgm:prSet/>
      <dgm:spPr/>
      <dgm:t>
        <a:bodyPr/>
        <a:lstStyle/>
        <a:p>
          <a:endParaRPr lang="en-US"/>
        </a:p>
      </dgm:t>
    </dgm:pt>
    <dgm:pt modelId="{392EA224-5935-874C-B299-EC995D0491E8}">
      <dgm:prSet/>
      <dgm:spPr/>
      <dgm:t>
        <a:bodyPr/>
        <a:lstStyle/>
        <a:p>
          <a:r>
            <a:rPr lang="en-US" dirty="0" smtClean="0"/>
            <a:t>NGOs Promote Story</a:t>
          </a:r>
          <a:endParaRPr lang="en-US" dirty="0"/>
        </a:p>
      </dgm:t>
    </dgm:pt>
    <dgm:pt modelId="{18034353-B9D0-B946-B66A-25B90F164295}" type="parTrans" cxnId="{3A70A0E5-6718-D144-B565-2C22C93DB444}">
      <dgm:prSet/>
      <dgm:spPr/>
      <dgm:t>
        <a:bodyPr/>
        <a:lstStyle/>
        <a:p>
          <a:endParaRPr lang="en-US"/>
        </a:p>
      </dgm:t>
    </dgm:pt>
    <dgm:pt modelId="{AC800847-68D7-F04C-B574-E5E3E91EF2E6}" type="sibTrans" cxnId="{3A70A0E5-6718-D144-B565-2C22C93DB444}">
      <dgm:prSet/>
      <dgm:spPr/>
      <dgm:t>
        <a:bodyPr/>
        <a:lstStyle/>
        <a:p>
          <a:endParaRPr lang="en-US"/>
        </a:p>
      </dgm:t>
    </dgm:pt>
    <dgm:pt modelId="{51B58C87-19E1-E344-8CDE-E1A7165F5355}">
      <dgm:prSet/>
      <dgm:spPr/>
      <dgm:t>
        <a:bodyPr/>
        <a:lstStyle/>
        <a:p>
          <a:r>
            <a:rPr lang="en-US" dirty="0" smtClean="0"/>
            <a:t>NGOs Offer Briefing</a:t>
          </a:r>
          <a:endParaRPr lang="en-US" dirty="0"/>
        </a:p>
      </dgm:t>
    </dgm:pt>
    <dgm:pt modelId="{CF001497-A911-9C4F-BECD-8AF8E0C4E58D}" type="parTrans" cxnId="{74698BD2-6FBB-904B-B059-91DC371BEF25}">
      <dgm:prSet/>
      <dgm:spPr/>
      <dgm:t>
        <a:bodyPr/>
        <a:lstStyle/>
        <a:p>
          <a:endParaRPr lang="en-US"/>
        </a:p>
      </dgm:t>
    </dgm:pt>
    <dgm:pt modelId="{A5F21A68-A9F8-084D-92B0-CD268892745C}" type="sibTrans" cxnId="{74698BD2-6FBB-904B-B059-91DC371BEF25}">
      <dgm:prSet/>
      <dgm:spPr/>
      <dgm:t>
        <a:bodyPr/>
        <a:lstStyle/>
        <a:p>
          <a:endParaRPr lang="en-US"/>
        </a:p>
      </dgm:t>
    </dgm:pt>
    <dgm:pt modelId="{9398E320-64CA-DF49-B938-403FAE9FC41C}" type="pres">
      <dgm:prSet presAssocID="{91875C9F-DC24-1648-A342-A0A4A246426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59B633-C6EF-B242-AB10-CB3B3E119BE0}" type="pres">
      <dgm:prSet presAssocID="{91875C9F-DC24-1648-A342-A0A4A246426A}" presName="arrow" presStyleLbl="bgShp" presStyleIdx="0" presStyleCnt="1"/>
      <dgm:spPr/>
    </dgm:pt>
    <dgm:pt modelId="{D43E1844-63A8-CD4D-9587-1829C446A862}" type="pres">
      <dgm:prSet presAssocID="{91875C9F-DC24-1648-A342-A0A4A246426A}" presName="linearProcess" presStyleCnt="0"/>
      <dgm:spPr/>
    </dgm:pt>
    <dgm:pt modelId="{0219C48B-915D-E449-B75D-B801A29508B8}" type="pres">
      <dgm:prSet presAssocID="{51B58C87-19E1-E344-8CDE-E1A7165F5355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BB6C1-B8D7-BC45-AF23-8B241562EC76}" type="pres">
      <dgm:prSet presAssocID="{A5F21A68-A9F8-084D-92B0-CD268892745C}" presName="sibTrans" presStyleCnt="0"/>
      <dgm:spPr/>
    </dgm:pt>
    <dgm:pt modelId="{E823E2A7-AF2C-6C4A-B0D1-81C680F277A0}" type="pres">
      <dgm:prSet presAssocID="{4A404E13-2DBD-4342-9440-EBE54CE747A0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5F64B-7844-F448-A3E4-6685D210D856}" type="pres">
      <dgm:prSet presAssocID="{70AB2D49-A224-634A-9325-037AEB75BBEC}" presName="sibTrans" presStyleCnt="0"/>
      <dgm:spPr/>
    </dgm:pt>
    <dgm:pt modelId="{E3F997F0-41EF-A541-A558-CB36E29B4D84}" type="pres">
      <dgm:prSet presAssocID="{E808B2AE-5D28-9C45-9590-078229DDA814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F4AF37-DE82-804A-BC21-8D2D563F119F}" type="pres">
      <dgm:prSet presAssocID="{CF5BA9D0-8F9D-0040-BE95-04E602509B2D}" presName="sibTrans" presStyleCnt="0"/>
      <dgm:spPr/>
    </dgm:pt>
    <dgm:pt modelId="{DCB4CC68-6C34-A548-BE36-68FB1929A0BA}" type="pres">
      <dgm:prSet presAssocID="{392EA224-5935-874C-B299-EC995D0491E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E78767-059E-8F4D-8FD6-63974D27E4FB}" type="presOf" srcId="{E808B2AE-5D28-9C45-9590-078229DDA814}" destId="{E3F997F0-41EF-A541-A558-CB36E29B4D84}" srcOrd="0" destOrd="0" presId="urn:microsoft.com/office/officeart/2005/8/layout/hProcess9"/>
    <dgm:cxn modelId="{54AA5121-391E-E448-9FD4-9FC030870EE4}" type="presOf" srcId="{392EA224-5935-874C-B299-EC995D0491E8}" destId="{DCB4CC68-6C34-A548-BE36-68FB1929A0BA}" srcOrd="0" destOrd="0" presId="urn:microsoft.com/office/officeart/2005/8/layout/hProcess9"/>
    <dgm:cxn modelId="{9F97ED22-2F93-9541-9985-0BC7E9B2EB2C}" srcId="{91875C9F-DC24-1648-A342-A0A4A246426A}" destId="{4A404E13-2DBD-4342-9440-EBE54CE747A0}" srcOrd="1" destOrd="0" parTransId="{2B2338F9-6721-104B-8B23-E8A7372FCE5A}" sibTransId="{70AB2D49-A224-634A-9325-037AEB75BBEC}"/>
    <dgm:cxn modelId="{52D807CB-A80D-3F46-9BC0-D9A62EF754B5}" srcId="{91875C9F-DC24-1648-A342-A0A4A246426A}" destId="{E808B2AE-5D28-9C45-9590-078229DDA814}" srcOrd="2" destOrd="0" parTransId="{CFA9AED5-F5DD-2649-8BCD-BF92E41EE54A}" sibTransId="{CF5BA9D0-8F9D-0040-BE95-04E602509B2D}"/>
    <dgm:cxn modelId="{202224F9-450B-D84A-BADE-F369BE89B71E}" type="presOf" srcId="{4A404E13-2DBD-4342-9440-EBE54CE747A0}" destId="{E823E2A7-AF2C-6C4A-B0D1-81C680F277A0}" srcOrd="0" destOrd="0" presId="urn:microsoft.com/office/officeart/2005/8/layout/hProcess9"/>
    <dgm:cxn modelId="{3A70A0E5-6718-D144-B565-2C22C93DB444}" srcId="{91875C9F-DC24-1648-A342-A0A4A246426A}" destId="{392EA224-5935-874C-B299-EC995D0491E8}" srcOrd="3" destOrd="0" parTransId="{18034353-B9D0-B946-B66A-25B90F164295}" sibTransId="{AC800847-68D7-F04C-B574-E5E3E91EF2E6}"/>
    <dgm:cxn modelId="{74698BD2-6FBB-904B-B059-91DC371BEF25}" srcId="{91875C9F-DC24-1648-A342-A0A4A246426A}" destId="{51B58C87-19E1-E344-8CDE-E1A7165F5355}" srcOrd="0" destOrd="0" parTransId="{CF001497-A911-9C4F-BECD-8AF8E0C4E58D}" sibTransId="{A5F21A68-A9F8-084D-92B0-CD268892745C}"/>
    <dgm:cxn modelId="{3A75B2A7-7F06-AD4E-873E-C15884575AB1}" type="presOf" srcId="{91875C9F-DC24-1648-A342-A0A4A246426A}" destId="{9398E320-64CA-DF49-B938-403FAE9FC41C}" srcOrd="0" destOrd="0" presId="urn:microsoft.com/office/officeart/2005/8/layout/hProcess9"/>
    <dgm:cxn modelId="{96D2EEE7-BEEB-6C43-8D67-30FBA46D1A2D}" type="presOf" srcId="{51B58C87-19E1-E344-8CDE-E1A7165F5355}" destId="{0219C48B-915D-E449-B75D-B801A29508B8}" srcOrd="0" destOrd="0" presId="urn:microsoft.com/office/officeart/2005/8/layout/hProcess9"/>
    <dgm:cxn modelId="{EC61040C-50EA-9A42-8DB6-05162E327696}" type="presParOf" srcId="{9398E320-64CA-DF49-B938-403FAE9FC41C}" destId="{1959B633-C6EF-B242-AB10-CB3B3E119BE0}" srcOrd="0" destOrd="0" presId="urn:microsoft.com/office/officeart/2005/8/layout/hProcess9"/>
    <dgm:cxn modelId="{018F853F-4D39-FF4B-9AF0-7EC46F8B58CA}" type="presParOf" srcId="{9398E320-64CA-DF49-B938-403FAE9FC41C}" destId="{D43E1844-63A8-CD4D-9587-1829C446A862}" srcOrd="1" destOrd="0" presId="urn:microsoft.com/office/officeart/2005/8/layout/hProcess9"/>
    <dgm:cxn modelId="{0ABB66CC-8777-9A4B-9F28-A240B19F13FB}" type="presParOf" srcId="{D43E1844-63A8-CD4D-9587-1829C446A862}" destId="{0219C48B-915D-E449-B75D-B801A29508B8}" srcOrd="0" destOrd="0" presId="urn:microsoft.com/office/officeart/2005/8/layout/hProcess9"/>
    <dgm:cxn modelId="{429AA2DC-184D-9546-A904-C25744F45EE8}" type="presParOf" srcId="{D43E1844-63A8-CD4D-9587-1829C446A862}" destId="{BA9BB6C1-B8D7-BC45-AF23-8B241562EC76}" srcOrd="1" destOrd="0" presId="urn:microsoft.com/office/officeart/2005/8/layout/hProcess9"/>
    <dgm:cxn modelId="{B537E7DE-0F9A-924A-95CF-A8519633D8BF}" type="presParOf" srcId="{D43E1844-63A8-CD4D-9587-1829C446A862}" destId="{E823E2A7-AF2C-6C4A-B0D1-81C680F277A0}" srcOrd="2" destOrd="0" presId="urn:microsoft.com/office/officeart/2005/8/layout/hProcess9"/>
    <dgm:cxn modelId="{4DABE5F3-53AE-1748-86F7-1B50F56CD363}" type="presParOf" srcId="{D43E1844-63A8-CD4D-9587-1829C446A862}" destId="{5165F64B-7844-F448-A3E4-6685D210D856}" srcOrd="3" destOrd="0" presId="urn:microsoft.com/office/officeart/2005/8/layout/hProcess9"/>
    <dgm:cxn modelId="{5DCC4A3F-0FF1-1149-A23B-40010A12E977}" type="presParOf" srcId="{D43E1844-63A8-CD4D-9587-1829C446A862}" destId="{E3F997F0-41EF-A541-A558-CB36E29B4D84}" srcOrd="4" destOrd="0" presId="urn:microsoft.com/office/officeart/2005/8/layout/hProcess9"/>
    <dgm:cxn modelId="{7FD36B2D-95E0-5242-A292-F41305F9FC8F}" type="presParOf" srcId="{D43E1844-63A8-CD4D-9587-1829C446A862}" destId="{98F4AF37-DE82-804A-BC21-8D2D563F119F}" srcOrd="5" destOrd="0" presId="urn:microsoft.com/office/officeart/2005/8/layout/hProcess9"/>
    <dgm:cxn modelId="{561479D5-DEEB-BB47-8810-7876FCE49E06}" type="presParOf" srcId="{D43E1844-63A8-CD4D-9587-1829C446A862}" destId="{DCB4CC68-6C34-A548-BE36-68FB1929A0B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9C589-E6DD-4470-87DE-97C7C30A3708}">
      <dsp:nvSpPr>
        <dsp:cNvPr id="0" name=""/>
        <dsp:cNvSpPr/>
      </dsp:nvSpPr>
      <dsp:spPr>
        <a:xfrm>
          <a:off x="3135590" y="1637897"/>
          <a:ext cx="1245404" cy="1245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TMC</a:t>
          </a:r>
          <a:endParaRPr lang="en-US" sz="3500" kern="1200" dirty="0"/>
        </a:p>
      </dsp:txBody>
      <dsp:txXfrm>
        <a:off x="3317975" y="1820282"/>
        <a:ext cx="880634" cy="880634"/>
      </dsp:txXfrm>
    </dsp:sp>
    <dsp:sp modelId="{6D3D32DB-F8F7-4F5E-B219-A7401251E250}">
      <dsp:nvSpPr>
        <dsp:cNvPr id="0" name=""/>
        <dsp:cNvSpPr/>
      </dsp:nvSpPr>
      <dsp:spPr>
        <a:xfrm rot="16200000">
          <a:off x="3569343" y="1434035"/>
          <a:ext cx="377899" cy="29823"/>
        </a:xfrm>
        <a:custGeom>
          <a:avLst/>
          <a:gdLst/>
          <a:ahLst/>
          <a:cxnLst/>
          <a:rect l="0" t="0" r="0" b="0"/>
          <a:pathLst>
            <a:path>
              <a:moveTo>
                <a:pt x="0" y="14911"/>
              </a:moveTo>
              <a:lnTo>
                <a:pt x="377899" y="14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48845" y="1439500"/>
        <a:ext cx="18894" cy="18894"/>
      </dsp:txXfrm>
    </dsp:sp>
    <dsp:sp modelId="{816EE45A-A664-488D-B848-C361C26A7B67}">
      <dsp:nvSpPr>
        <dsp:cNvPr id="0" name=""/>
        <dsp:cNvSpPr/>
      </dsp:nvSpPr>
      <dsp:spPr>
        <a:xfrm>
          <a:off x="3135590" y="14593"/>
          <a:ext cx="1245404" cy="1245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Policy NGOs</a:t>
          </a:r>
          <a:endParaRPr lang="en-US" sz="1700" kern="1200" dirty="0"/>
        </a:p>
      </dsp:txBody>
      <dsp:txXfrm>
        <a:off x="3317975" y="196978"/>
        <a:ext cx="880634" cy="880634"/>
      </dsp:txXfrm>
    </dsp:sp>
    <dsp:sp modelId="{EECD5DDE-8AB7-4AF7-B0DD-7FFCD0C9B502}">
      <dsp:nvSpPr>
        <dsp:cNvPr id="0" name=""/>
        <dsp:cNvSpPr/>
      </dsp:nvSpPr>
      <dsp:spPr>
        <a:xfrm>
          <a:off x="4380995" y="2245688"/>
          <a:ext cx="376067" cy="29823"/>
        </a:xfrm>
        <a:custGeom>
          <a:avLst/>
          <a:gdLst/>
          <a:ahLst/>
          <a:cxnLst/>
          <a:rect l="0" t="0" r="0" b="0"/>
          <a:pathLst>
            <a:path>
              <a:moveTo>
                <a:pt x="0" y="14911"/>
              </a:moveTo>
              <a:lnTo>
                <a:pt x="376067" y="14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59627" y="2251198"/>
        <a:ext cx="18803" cy="18803"/>
      </dsp:txXfrm>
    </dsp:sp>
    <dsp:sp modelId="{7820F156-03FC-42DF-A723-79C9FEB5AE82}">
      <dsp:nvSpPr>
        <dsp:cNvPr id="0" name=""/>
        <dsp:cNvSpPr/>
      </dsp:nvSpPr>
      <dsp:spPr>
        <a:xfrm>
          <a:off x="4757062" y="1637897"/>
          <a:ext cx="1245404" cy="1245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Media Partners</a:t>
          </a:r>
          <a:endParaRPr lang="en-US" sz="1700" kern="1200" dirty="0"/>
        </a:p>
      </dsp:txBody>
      <dsp:txXfrm>
        <a:off x="4939447" y="1820282"/>
        <a:ext cx="880634" cy="880634"/>
      </dsp:txXfrm>
    </dsp:sp>
    <dsp:sp modelId="{39B9B4D9-0E4F-466B-A153-485B754ACE65}">
      <dsp:nvSpPr>
        <dsp:cNvPr id="0" name=""/>
        <dsp:cNvSpPr/>
      </dsp:nvSpPr>
      <dsp:spPr>
        <a:xfrm rot="5400000">
          <a:off x="3570259" y="3056424"/>
          <a:ext cx="376067" cy="29823"/>
        </a:xfrm>
        <a:custGeom>
          <a:avLst/>
          <a:gdLst/>
          <a:ahLst/>
          <a:cxnLst/>
          <a:rect l="0" t="0" r="0" b="0"/>
          <a:pathLst>
            <a:path>
              <a:moveTo>
                <a:pt x="0" y="14911"/>
              </a:moveTo>
              <a:lnTo>
                <a:pt x="376067" y="14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48891" y="3061934"/>
        <a:ext cx="18803" cy="18803"/>
      </dsp:txXfrm>
    </dsp:sp>
    <dsp:sp modelId="{AF12174A-3AB8-4B60-AAAD-69DFADA18ABA}">
      <dsp:nvSpPr>
        <dsp:cNvPr id="0" name=""/>
        <dsp:cNvSpPr/>
      </dsp:nvSpPr>
      <dsp:spPr>
        <a:xfrm>
          <a:off x="3135590" y="3259369"/>
          <a:ext cx="1245404" cy="1245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Ethnic Press</a:t>
          </a:r>
          <a:endParaRPr lang="en-US" sz="1700" kern="1200" dirty="0"/>
        </a:p>
      </dsp:txBody>
      <dsp:txXfrm>
        <a:off x="3317975" y="3441754"/>
        <a:ext cx="880634" cy="880634"/>
      </dsp:txXfrm>
    </dsp:sp>
    <dsp:sp modelId="{A92B2777-8684-4761-8D36-96FA3FCA1A11}">
      <dsp:nvSpPr>
        <dsp:cNvPr id="0" name=""/>
        <dsp:cNvSpPr/>
      </dsp:nvSpPr>
      <dsp:spPr>
        <a:xfrm rot="10800000">
          <a:off x="2759523" y="2245688"/>
          <a:ext cx="376067" cy="29823"/>
        </a:xfrm>
        <a:custGeom>
          <a:avLst/>
          <a:gdLst/>
          <a:ahLst/>
          <a:cxnLst/>
          <a:rect l="0" t="0" r="0" b="0"/>
          <a:pathLst>
            <a:path>
              <a:moveTo>
                <a:pt x="0" y="14911"/>
              </a:moveTo>
              <a:lnTo>
                <a:pt x="376067" y="14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38155" y="2251198"/>
        <a:ext cx="18803" cy="18803"/>
      </dsp:txXfrm>
    </dsp:sp>
    <dsp:sp modelId="{0D70E5D4-B19C-4A58-BF11-34863E885CEC}">
      <dsp:nvSpPr>
        <dsp:cNvPr id="0" name=""/>
        <dsp:cNvSpPr/>
      </dsp:nvSpPr>
      <dsp:spPr>
        <a:xfrm>
          <a:off x="1514118" y="1637897"/>
          <a:ext cx="1245404" cy="1245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Advocacy NGOs</a:t>
          </a:r>
          <a:endParaRPr lang="en-US" sz="1700" kern="1200" dirty="0"/>
        </a:p>
      </dsp:txBody>
      <dsp:txXfrm>
        <a:off x="1696503" y="1820282"/>
        <a:ext cx="880634" cy="880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9B633-C6EF-B242-AB10-CB3B3E119BE0}">
      <dsp:nvSpPr>
        <dsp:cNvPr id="0" name=""/>
        <dsp:cNvSpPr/>
      </dsp:nvSpPr>
      <dsp:spPr>
        <a:xfrm>
          <a:off x="617219" y="0"/>
          <a:ext cx="6995160" cy="4064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19C48B-915D-E449-B75D-B801A29508B8}">
      <dsp:nvSpPr>
        <dsp:cNvPr id="0" name=""/>
        <dsp:cNvSpPr/>
      </dsp:nvSpPr>
      <dsp:spPr>
        <a:xfrm>
          <a:off x="4118" y="1219199"/>
          <a:ext cx="1981051" cy="1625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NGOs Offer Briefing</a:t>
          </a:r>
          <a:endParaRPr lang="en-US" sz="2900" kern="1200" dirty="0"/>
        </a:p>
      </dsp:txBody>
      <dsp:txXfrm>
        <a:off x="83473" y="1298554"/>
        <a:ext cx="1822341" cy="1466890"/>
      </dsp:txXfrm>
    </dsp:sp>
    <dsp:sp modelId="{E823E2A7-AF2C-6C4A-B0D1-81C680F277A0}">
      <dsp:nvSpPr>
        <dsp:cNvPr id="0" name=""/>
        <dsp:cNvSpPr/>
      </dsp:nvSpPr>
      <dsp:spPr>
        <a:xfrm>
          <a:off x="2084222" y="1219199"/>
          <a:ext cx="1981051" cy="16256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Journalists Report Story</a:t>
          </a:r>
          <a:endParaRPr lang="en-US" sz="2900" kern="1200" dirty="0"/>
        </a:p>
      </dsp:txBody>
      <dsp:txXfrm>
        <a:off x="2163577" y="1298554"/>
        <a:ext cx="1822341" cy="1466890"/>
      </dsp:txXfrm>
    </dsp:sp>
    <dsp:sp modelId="{E3F997F0-41EF-A541-A558-CB36E29B4D84}">
      <dsp:nvSpPr>
        <dsp:cNvPr id="0" name=""/>
        <dsp:cNvSpPr/>
      </dsp:nvSpPr>
      <dsp:spPr>
        <a:xfrm>
          <a:off x="4164326" y="1219199"/>
          <a:ext cx="1981051" cy="16256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Outlets Publish Story</a:t>
          </a:r>
          <a:endParaRPr lang="en-US" sz="2900" kern="1200" dirty="0"/>
        </a:p>
      </dsp:txBody>
      <dsp:txXfrm>
        <a:off x="4243681" y="1298554"/>
        <a:ext cx="1822341" cy="1466890"/>
      </dsp:txXfrm>
    </dsp:sp>
    <dsp:sp modelId="{DCB4CC68-6C34-A548-BE36-68FB1929A0BA}">
      <dsp:nvSpPr>
        <dsp:cNvPr id="0" name=""/>
        <dsp:cNvSpPr/>
      </dsp:nvSpPr>
      <dsp:spPr>
        <a:xfrm>
          <a:off x="6244430" y="1219199"/>
          <a:ext cx="1981051" cy="16256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NGOs Promote Story</a:t>
          </a:r>
          <a:endParaRPr lang="en-US" sz="2900" kern="1200" dirty="0"/>
        </a:p>
      </dsp:txBody>
      <dsp:txXfrm>
        <a:off x="6323785" y="1298554"/>
        <a:ext cx="1822341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38699-1C41-0F44-8C29-77442A738FE6}" type="datetimeFigureOut">
              <a:rPr lang="en-US" smtClean="0"/>
              <a:t>9/6/12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46EAF-CFF1-2E4E-B27A-13FE9EDA4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56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Media Consortium is a national network of 58 independent</a:t>
            </a:r>
            <a:r>
              <a:rPr lang="en-US" baseline="0" dirty="0" smtClean="0"/>
              <a:t> media outlets. Our members  inform, educate, and engage the public about what is happening in their communities, nation, and world in order to create a better society.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EAF-CFF1-2E4E-B27A-13FE9EDA4C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95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mission as a consortium is to support and grow</a:t>
            </a:r>
            <a:r>
              <a:rPr lang="en-US" baseline="0" dirty="0" smtClean="0"/>
              <a:t> the independent news media sector.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79901-87F1-4167-A318-DE5954A36B2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79901-87F1-4167-A318-DE5954A36B2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build networks out of our network.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79901-87F1-4167-A318-DE5954A36B2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EAF-CFF1-2E4E-B27A-13FE9EDA4C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53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3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14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4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4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9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3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7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7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9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3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6EB2-F767-EA45-BF9C-A9974A50BE1C}" type="datetimeFigureOut">
              <a:rPr lang="en-US" smtClean="0"/>
              <a:t>9/6/12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2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66EB2-F767-EA45-BF9C-A9974A50BE1C}" type="datetimeFigureOut">
              <a:rPr lang="en-US" smtClean="0"/>
              <a:t>9/6/12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5DF09-F29B-C142-B7D5-34C95263F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web of member logos 1.201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18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98457"/>
          </a:xfrm>
        </p:spPr>
        <p:txBody>
          <a:bodyPr>
            <a:normAutofit fontScale="90000"/>
          </a:bodyPr>
          <a:lstStyle/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dirty="0" smtClean="0"/>
              <a:t>The Media Consortium </a:t>
            </a:r>
            <a:br>
              <a:rPr lang="en-US" dirty="0" smtClean="0"/>
            </a:br>
            <a:r>
              <a:rPr lang="en-US" dirty="0" smtClean="0"/>
              <a:t> Supports and Grows the Independent Media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5078"/>
            <a:ext cx="4038600" cy="380712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Support = </a:t>
            </a:r>
          </a:p>
          <a:p>
            <a:r>
              <a:rPr lang="en-US" dirty="0" smtClean="0"/>
              <a:t>Innovation Labs</a:t>
            </a:r>
          </a:p>
          <a:p>
            <a:r>
              <a:rPr lang="en-US" dirty="0" smtClean="0"/>
              <a:t>Webinars</a:t>
            </a:r>
          </a:p>
          <a:p>
            <a:r>
              <a:rPr lang="en-US" dirty="0" smtClean="0"/>
              <a:t>Listserv/Newsletter</a:t>
            </a:r>
          </a:p>
          <a:p>
            <a:r>
              <a:rPr lang="en-US" dirty="0" smtClean="0"/>
              <a:t>Meetings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5078"/>
            <a:ext cx="4038600" cy="380712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Grow = </a:t>
            </a:r>
          </a:p>
          <a:p>
            <a:r>
              <a:rPr lang="en-US" dirty="0" smtClean="0"/>
              <a:t>Editorial Collaborations</a:t>
            </a:r>
          </a:p>
          <a:p>
            <a:r>
              <a:rPr lang="en-US" dirty="0" smtClean="0"/>
              <a:t>Social Media Promotion</a:t>
            </a:r>
          </a:p>
          <a:p>
            <a:r>
              <a:rPr lang="en-US" dirty="0" smtClean="0"/>
              <a:t>Networking with Advocacy and Policy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30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038"/>
            <a:ext cx="8382000" cy="1249362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What is the Key to </a:t>
            </a:r>
            <a:r>
              <a:rPr lang="en-US" sz="4900" dirty="0" smtClean="0"/>
              <a:t>Creating a Successful Network</a:t>
            </a:r>
            <a:r>
              <a:rPr lang="en-US" sz="4900" dirty="0" smtClean="0"/>
              <a:t>? 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981200"/>
            <a:ext cx="5715000" cy="449579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3200" dirty="0" smtClean="0"/>
          </a:p>
          <a:p>
            <a:pPr lvl="1"/>
            <a:r>
              <a:rPr lang="en-US" sz="3200" dirty="0" smtClean="0"/>
              <a:t>Network Serves Real, Existing Needs</a:t>
            </a:r>
          </a:p>
          <a:p>
            <a:pPr lvl="1"/>
            <a:r>
              <a:rPr lang="en-US" sz="3200" dirty="0" smtClean="0"/>
              <a:t>Network Builds Bonds of Trust among Members</a:t>
            </a:r>
            <a:endParaRPr lang="en-US" sz="3200" dirty="0" smtClean="0"/>
          </a:p>
          <a:p>
            <a:pPr lvl="1"/>
            <a:r>
              <a:rPr lang="en-US" sz="3200" dirty="0" smtClean="0"/>
              <a:t>Network Enables Members to Move Beyond their Old Boundaries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9470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 a Consortium, we work together to move our organizations forward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87693"/>
            <a:ext cx="8229600" cy="4038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Examples: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Support </a:t>
            </a:r>
            <a:r>
              <a:rPr lang="en-US" sz="2400" dirty="0" smtClean="0"/>
              <a:t>Your Media </a:t>
            </a:r>
            <a:r>
              <a:rPr lang="en-US" sz="2400" dirty="0" smtClean="0"/>
              <a:t>Day (</a:t>
            </a:r>
            <a:r>
              <a:rPr lang="en-US" sz="2400" dirty="0" err="1" smtClean="0"/>
              <a:t>www.supportyrmedia.com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Media Policy</a:t>
            </a:r>
            <a:r>
              <a:rPr lang="en-US" sz="2400" dirty="0" smtClean="0"/>
              <a:t> collaboration</a:t>
            </a:r>
          </a:p>
          <a:p>
            <a:endParaRPr lang="en-US" sz="2400" dirty="0" smtClean="0"/>
          </a:p>
          <a:p>
            <a:r>
              <a:rPr lang="en-US" sz="2400" dirty="0" smtClean="0"/>
              <a:t>May </a:t>
            </a:r>
            <a:r>
              <a:rPr lang="en-US" sz="2400" dirty="0" smtClean="0"/>
              <a:t>Day </a:t>
            </a:r>
            <a:r>
              <a:rPr lang="en-US" sz="2400" dirty="0" smtClean="0"/>
              <a:t>2012 (www.mediaforthe99percent.com)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987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amplify our voices and increase our impact, we build </a:t>
            </a:r>
            <a:r>
              <a:rPr lang="en-US" dirty="0" smtClean="0"/>
              <a:t>partnerships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92960472"/>
              </p:ext>
            </p:extLst>
          </p:nvPr>
        </p:nvGraphicFramePr>
        <p:xfrm>
          <a:off x="838200" y="1713787"/>
          <a:ext cx="7516586" cy="452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5105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Vision: to build </a:t>
            </a:r>
            <a:r>
              <a:rPr lang="en-US" dirty="0" smtClean="0"/>
              <a:t>a new kind of progressive media infrastructure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80873786"/>
              </p:ext>
            </p:extLst>
          </p:nvPr>
        </p:nvGraphicFramePr>
        <p:xfrm>
          <a:off x="457201" y="1937172"/>
          <a:ext cx="8229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6020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ccent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203</Words>
  <Application>Microsoft Macintosh PowerPoint</Application>
  <PresentationFormat>On-screen Show (4:3)</PresentationFormat>
  <Paragraphs>43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The Media Consortium   Supports and Grows the Independent Media Sector</vt:lpstr>
      <vt:lpstr>What is the Key to Creating a Successful Network?  </vt:lpstr>
      <vt:lpstr>As a Consortium, we work together to move our organizations forward</vt:lpstr>
      <vt:lpstr>To amplify our voices and increase our impact, we build partnerships</vt:lpstr>
      <vt:lpstr>Vision: to build a new kind of progressive media infrastructure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Ellen Green Kaiser</dc:creator>
  <cp:lastModifiedBy>Jo Ellen Green Kaiser</cp:lastModifiedBy>
  <cp:revision>7</cp:revision>
  <dcterms:created xsi:type="dcterms:W3CDTF">2012-09-05T20:22:32Z</dcterms:created>
  <dcterms:modified xsi:type="dcterms:W3CDTF">2012-09-06T17:58:18Z</dcterms:modified>
</cp:coreProperties>
</file>