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8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 of member logos 1.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MCSquare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714375" cy="714375"/>
          </a:xfrm>
          <a:prstGeom prst="rect">
            <a:avLst/>
          </a:prstGeom>
        </p:spPr>
      </p:pic>
      <p:pic>
        <p:nvPicPr>
          <p:cNvPr id="3" name="Picture Placeholder 2" descr="new_47percent-large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>
          <a:xfrm>
            <a:off x="1792288" y="618772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1783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3962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Impact Study</a:t>
            </a:r>
            <a:endParaRPr lang="en-US" dirty="0"/>
          </a:p>
        </p:txBody>
      </p:sp>
      <p:pic>
        <p:nvPicPr>
          <p:cNvPr id="3" name="Picture 2" descr="TMCSquare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2412"/>
            <a:ext cx="714375" cy="714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6289" y="3264932"/>
            <a:ext cx="27432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Abortion</a:t>
            </a:r>
          </a:p>
          <a:p>
            <a:r>
              <a:rPr lang="en-US" dirty="0" smtClean="0"/>
              <a:t>Reproductive Health Immigration</a:t>
            </a:r>
          </a:p>
          <a:p>
            <a:r>
              <a:rPr lang="en-US" dirty="0" smtClean="0"/>
              <a:t>ACA/</a:t>
            </a:r>
            <a:r>
              <a:rPr lang="en-US" dirty="0" err="1" smtClean="0"/>
              <a:t>Obamacare</a:t>
            </a:r>
            <a:endParaRPr lang="en-US" dirty="0" smtClean="0"/>
          </a:p>
          <a:p>
            <a:r>
              <a:rPr lang="en-US" dirty="0" smtClean="0"/>
              <a:t>Military Conflict</a:t>
            </a:r>
          </a:p>
          <a:p>
            <a:r>
              <a:rPr lang="en-US" dirty="0" err="1" smtClean="0"/>
              <a:t>Fracking</a:t>
            </a:r>
            <a:r>
              <a:rPr lang="en-US" dirty="0" smtClean="0"/>
              <a:t>/Extreme Energy Education: School Choice</a:t>
            </a:r>
          </a:p>
          <a:p>
            <a:r>
              <a:rPr lang="en-US" dirty="0" smtClean="0"/>
              <a:t>Education: Unions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2895600"/>
            <a:ext cx="27432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Areas of Study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15000" y="28956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66667" y="2895600"/>
            <a:ext cx="0" cy="2725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34756" y="5631257"/>
            <a:ext cx="2743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15000" y="2905623"/>
            <a:ext cx="0" cy="2725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66800" y="1175646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Stage 1: Listen to Conversations</a:t>
            </a:r>
          </a:p>
          <a:p>
            <a:r>
              <a:rPr lang="en-US" b="1" dirty="0">
                <a:solidFill>
                  <a:srgbClr val="FF6600"/>
                </a:solidFill>
              </a:rPr>
              <a:t>	 </a:t>
            </a:r>
            <a:r>
              <a:rPr lang="en-US" b="1" dirty="0" smtClean="0">
                <a:solidFill>
                  <a:srgbClr val="FF6600"/>
                </a:solidFill>
              </a:rPr>
              <a:t>      Recruit Member Outlets</a:t>
            </a:r>
          </a:p>
        </p:txBody>
      </p:sp>
      <p:pic>
        <p:nvPicPr>
          <p:cNvPr id="23" name="Picture 22" descr="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7580"/>
            <a:ext cx="1828800" cy="1828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36133" y="400191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Stage 2: Set a Baseline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48768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r>
              <a:rPr lang="en-US" dirty="0" smtClean="0"/>
              <a:t>#FF @</a:t>
            </a:r>
            <a:r>
              <a:rPr lang="en-US" dirty="0" err="1" smtClean="0"/>
              <a:t>AltWeeklies</a:t>
            </a:r>
            <a:r>
              <a:rPr lang="en-US" dirty="0" smtClean="0"/>
              <a:t> @</a:t>
            </a:r>
            <a:r>
              <a:rPr lang="en-US" dirty="0" err="1" smtClean="0"/>
              <a:t>QuixoteTilts</a:t>
            </a:r>
            <a:endParaRPr lang="en-US" dirty="0"/>
          </a:p>
          <a:p>
            <a:r>
              <a:rPr lang="en-US" dirty="0" smtClean="0"/>
              <a:t> @</a:t>
            </a:r>
            <a:r>
              <a:rPr lang="en-US" dirty="0" err="1" smtClean="0"/>
              <a:t>rhrealitycheck</a:t>
            </a:r>
            <a:r>
              <a:rPr lang="en-US" dirty="0" smtClean="0"/>
              <a:t> @</a:t>
            </a:r>
            <a:r>
              <a:rPr lang="en-US" dirty="0" err="1" smtClean="0"/>
              <a:t>rhtporg</a:t>
            </a:r>
            <a:r>
              <a:rPr lang="en-US" dirty="0" smtClean="0"/>
              <a:t> @</a:t>
            </a:r>
            <a:r>
              <a:rPr lang="en-US" dirty="0" err="1" smtClean="0"/>
              <a:t>mmfa</a:t>
            </a:r>
            <a:r>
              <a:rPr lang="en-US" dirty="0" smtClean="0"/>
              <a:t> for supporting journalism </a:t>
            </a:r>
            <a:r>
              <a:rPr lang="en-US" dirty="0" err="1" smtClean="0"/>
              <a:t>collab</a:t>
            </a:r>
            <a:r>
              <a:rPr lang="en-US" dirty="0" smtClean="0"/>
              <a:t> http://</a:t>
            </a:r>
            <a:r>
              <a:rPr lang="en-US" dirty="0" err="1" smtClean="0"/>
              <a:t>www.whereisyourplanb.com</a:t>
            </a:r>
            <a:r>
              <a:rPr lang="en-US" dirty="0" smtClean="0"/>
              <a:t>  #</a:t>
            </a:r>
            <a:r>
              <a:rPr lang="en-US" dirty="0" err="1" smtClean="0"/>
              <a:t>whereismyplanb</a:t>
            </a:r>
            <a:endParaRPr lang="en-US" dirty="0"/>
          </a:p>
        </p:txBody>
      </p:sp>
      <p:pic>
        <p:nvPicPr>
          <p:cNvPr id="27" name="Picture 26" descr="twitter bi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4" y="4424422"/>
            <a:ext cx="1244600" cy="7750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82356" y="182197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Stage 3: Create Collaborations</a:t>
            </a:r>
          </a:p>
          <a:p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               Measure Impact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6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CSquare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4638"/>
            <a:ext cx="714375" cy="714375"/>
          </a:xfrm>
          <a:prstGeom prst="rect">
            <a:avLst/>
          </a:prstGeom>
        </p:spPr>
      </p:pic>
      <p:pic>
        <p:nvPicPr>
          <p:cNvPr id="5" name="Picture 4" descr="Screen Shot 2013-11-10 at 11.33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6849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69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Ellen Green Kaiser</dc:creator>
  <cp:lastModifiedBy>Jo Ellen Green Kaiser</cp:lastModifiedBy>
  <cp:revision>12</cp:revision>
  <dcterms:created xsi:type="dcterms:W3CDTF">2013-11-10T18:28:47Z</dcterms:created>
  <dcterms:modified xsi:type="dcterms:W3CDTF">2013-11-11T18:14:51Z</dcterms:modified>
</cp:coreProperties>
</file>