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112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8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1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0435-F29F-5648-97C5-0E18171E66B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0108-82D0-6D40-B4F8-4754ACC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 of member logos 1.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1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new_47percent-larg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5" r="-10595"/>
          <a:stretch>
            <a:fillRect/>
          </a:stretch>
        </p:blipFill>
        <p:spPr>
          <a:xfrm>
            <a:off x="1676400" y="590550"/>
            <a:ext cx="6099175" cy="3789363"/>
          </a:xfrm>
        </p:spPr>
      </p:pic>
      <p:pic>
        <p:nvPicPr>
          <p:cNvPr id="5" name="Picture 4" descr="TMCSquare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18" y="23336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7868"/>
            <a:ext cx="3962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Impact Study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26289" y="2383896"/>
            <a:ext cx="27432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Abortion</a:t>
            </a:r>
          </a:p>
          <a:p>
            <a:r>
              <a:rPr lang="en-US" dirty="0" smtClean="0"/>
              <a:t>Reproductive Health Immigration</a:t>
            </a:r>
          </a:p>
          <a:p>
            <a:r>
              <a:rPr lang="en-US" dirty="0" smtClean="0"/>
              <a:t>ACA/</a:t>
            </a:r>
            <a:r>
              <a:rPr lang="en-US" dirty="0" err="1" smtClean="0"/>
              <a:t>Obamacare</a:t>
            </a:r>
            <a:endParaRPr lang="en-US" dirty="0" smtClean="0"/>
          </a:p>
          <a:p>
            <a:r>
              <a:rPr lang="en-US" dirty="0" smtClean="0"/>
              <a:t>Military Conflict</a:t>
            </a:r>
          </a:p>
          <a:p>
            <a:r>
              <a:rPr lang="en-US" dirty="0" err="1" smtClean="0"/>
              <a:t>Fracking</a:t>
            </a:r>
            <a:r>
              <a:rPr lang="en-US" dirty="0" smtClean="0"/>
              <a:t>/Extreme Energy Education: School Choice</a:t>
            </a:r>
          </a:p>
          <a:p>
            <a:r>
              <a:rPr lang="en-US" dirty="0" smtClean="0"/>
              <a:t>Education: Unions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1987034"/>
            <a:ext cx="27432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Areas of Study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715000" y="199867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77956" y="1987034"/>
            <a:ext cx="0" cy="2769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34756" y="4757023"/>
            <a:ext cx="2743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15000" y="1987034"/>
            <a:ext cx="0" cy="2769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6615" y="554933"/>
            <a:ext cx="350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Stage 1: Listen to Conversations</a:t>
            </a:r>
          </a:p>
          <a:p>
            <a:r>
              <a:rPr lang="en-US" b="1" dirty="0">
                <a:solidFill>
                  <a:srgbClr val="FF6600"/>
                </a:solidFill>
              </a:rPr>
              <a:t>	 </a:t>
            </a:r>
            <a:r>
              <a:rPr lang="en-US" b="1" dirty="0" smtClean="0">
                <a:solidFill>
                  <a:srgbClr val="FF6600"/>
                </a:solidFill>
              </a:rPr>
              <a:t>      Recruit Member Outlets</a:t>
            </a:r>
          </a:p>
        </p:txBody>
      </p:sp>
      <p:pic>
        <p:nvPicPr>
          <p:cNvPr id="23" name="Picture 22" descr="e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01264"/>
            <a:ext cx="1828800" cy="1371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19200" y="263210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Stage 2: Set a Baseline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3257550"/>
            <a:ext cx="411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r>
              <a:rPr lang="en-US" dirty="0" smtClean="0"/>
              <a:t>#FF @</a:t>
            </a:r>
            <a:r>
              <a:rPr lang="en-US" dirty="0" err="1" smtClean="0"/>
              <a:t>AltWeeklies</a:t>
            </a:r>
            <a:r>
              <a:rPr lang="en-US" dirty="0" smtClean="0"/>
              <a:t> @</a:t>
            </a:r>
            <a:r>
              <a:rPr lang="en-US" dirty="0" err="1" smtClean="0"/>
              <a:t>QuixoteTilts</a:t>
            </a:r>
            <a:endParaRPr lang="en-US" dirty="0"/>
          </a:p>
          <a:p>
            <a:r>
              <a:rPr lang="en-US" dirty="0" smtClean="0"/>
              <a:t> @</a:t>
            </a:r>
            <a:r>
              <a:rPr lang="en-US" dirty="0" err="1" smtClean="0"/>
              <a:t>rhrealitycheck</a:t>
            </a:r>
            <a:r>
              <a:rPr lang="en-US" dirty="0" smtClean="0"/>
              <a:t> @</a:t>
            </a:r>
            <a:r>
              <a:rPr lang="en-US" dirty="0" err="1" smtClean="0"/>
              <a:t>rhtporg</a:t>
            </a:r>
            <a:r>
              <a:rPr lang="en-US" dirty="0" smtClean="0"/>
              <a:t> @</a:t>
            </a:r>
            <a:r>
              <a:rPr lang="en-US" dirty="0" err="1" smtClean="0"/>
              <a:t>mmfa</a:t>
            </a:r>
            <a:r>
              <a:rPr lang="en-US" dirty="0" smtClean="0"/>
              <a:t> for supporting journalism </a:t>
            </a:r>
            <a:r>
              <a:rPr lang="en-US" dirty="0" err="1" smtClean="0"/>
              <a:t>collab</a:t>
            </a:r>
            <a:r>
              <a:rPr lang="en-US" dirty="0" smtClean="0"/>
              <a:t> http://</a:t>
            </a:r>
            <a:r>
              <a:rPr lang="en-US" dirty="0" err="1" smtClean="0"/>
              <a:t>www.whereisyourplanb.com</a:t>
            </a:r>
            <a:r>
              <a:rPr lang="en-US" dirty="0" smtClean="0"/>
              <a:t>  #</a:t>
            </a:r>
            <a:r>
              <a:rPr lang="en-US" dirty="0" err="1" smtClean="0"/>
              <a:t>whereismyplanb</a:t>
            </a:r>
            <a:endParaRPr lang="en-US" dirty="0"/>
          </a:p>
        </p:txBody>
      </p:sp>
      <p:pic>
        <p:nvPicPr>
          <p:cNvPr id="27" name="Picture 26" descr="twitter bi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0" y="3006781"/>
            <a:ext cx="1244600" cy="5813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82356" y="12001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Stage 3: Create Collaborations</a:t>
            </a:r>
          </a:p>
          <a:p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               Measure Impact 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9" name="Picture 8" descr="TMCSquare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07" y="197745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6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11.33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37118" cy="5143500"/>
          </a:xfrm>
          <a:prstGeom prst="rect">
            <a:avLst/>
          </a:prstGeom>
        </p:spPr>
      </p:pic>
      <p:pic>
        <p:nvPicPr>
          <p:cNvPr id="4" name="Picture 3" descr="TMCSquareLo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93" y="151114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0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69</Words>
  <Application>Microsoft Macintosh PowerPoint</Application>
  <PresentationFormat>On-screen Show (16:9)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Ellen Green Kaiser</dc:creator>
  <cp:lastModifiedBy>Jo Ellen Green Kaiser</cp:lastModifiedBy>
  <cp:revision>13</cp:revision>
  <dcterms:created xsi:type="dcterms:W3CDTF">2013-11-10T18:28:47Z</dcterms:created>
  <dcterms:modified xsi:type="dcterms:W3CDTF">2013-11-11T22:38:28Z</dcterms:modified>
</cp:coreProperties>
</file>