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12"/>
  </p:notesMasterIdLst>
  <p:sldIdLst>
    <p:sldId id="268" r:id="rId2"/>
    <p:sldId id="256" r:id="rId3"/>
    <p:sldId id="257" r:id="rId4"/>
    <p:sldId id="265" r:id="rId5"/>
    <p:sldId id="258" r:id="rId6"/>
    <p:sldId id="264" r:id="rId7"/>
    <p:sldId id="266" r:id="rId8"/>
    <p:sldId id="263" r:id="rId9"/>
    <p:sldId id="261"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esProps" Target="presProp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printerSettings" Target="printerSettings/printerSettings1.bin"/><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viewProps" Target="viewProps.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C43ABC-DF6E-3A4D-9626-9018FBC36482}" type="datetimeFigureOut">
              <a:rPr lang="en-US" smtClean="0"/>
              <a:t>5/6/08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CC8085-7A1B-9B45-B6E6-97A39203042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6A64449E-E513-884B-BA43-17FE8B41DF9C}" type="datetimeFigureOut">
              <a:rPr lang="en-US" smtClean="0"/>
              <a:pPr/>
              <a:t>5/6/08</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21680B3-F325-624E-86E8-8FC7CA4C0AD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64449E-E513-884B-BA43-17FE8B41DF9C}" type="datetimeFigureOut">
              <a:rPr lang="en-US" smtClean="0"/>
              <a:pPr/>
              <a:t>5/6/08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64449E-E513-884B-BA43-17FE8B41DF9C}" type="datetimeFigureOut">
              <a:rPr lang="en-US" smtClean="0"/>
              <a:pPr/>
              <a:t>5/6/08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64449E-E513-884B-BA43-17FE8B41DF9C}" type="datetimeFigureOut">
              <a:rPr lang="en-US" smtClean="0"/>
              <a:pPr/>
              <a:t>5/6/08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64449E-E513-884B-BA43-17FE8B41DF9C}" type="datetimeFigureOut">
              <a:rPr lang="en-US" smtClean="0"/>
              <a:pPr/>
              <a:t>5/6/08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64449E-E513-884B-BA43-17FE8B41DF9C}" type="datetimeFigureOut">
              <a:rPr lang="en-US" smtClean="0"/>
              <a:pPr/>
              <a:t>5/6/08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64449E-E513-884B-BA43-17FE8B41DF9C}" type="datetimeFigureOut">
              <a:rPr lang="en-US" smtClean="0"/>
              <a:pPr/>
              <a:t>5/6/08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64449E-E513-884B-BA43-17FE8B41DF9C}" type="datetimeFigureOut">
              <a:rPr lang="en-US" smtClean="0"/>
              <a:pPr/>
              <a:t>5/6/08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A64449E-E513-884B-BA43-17FE8B41DF9C}" type="datetimeFigureOut">
              <a:rPr lang="en-US" smtClean="0"/>
              <a:pPr/>
              <a:t>5/6/08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1680B3-F325-624E-86E8-8FC7CA4C0AD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64449E-E513-884B-BA43-17FE8B41DF9C}" type="datetimeFigureOut">
              <a:rPr lang="en-US" smtClean="0"/>
              <a:pPr/>
              <a:t>5/6/08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680B3-F325-624E-86E8-8FC7CA4C0A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A64449E-E513-884B-BA43-17FE8B41DF9C}" type="datetimeFigureOut">
              <a:rPr lang="en-US" smtClean="0"/>
              <a:pPr/>
              <a:t>5/6/08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680B3-F325-624E-86E8-8FC7CA4C0AD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6A64449E-E513-884B-BA43-17FE8B41DF9C}" type="datetimeFigureOut">
              <a:rPr lang="en-US" smtClean="0"/>
              <a:pPr/>
              <a:t>5/6/08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D21680B3-F325-624E-86E8-8FC7CA4C0AD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df"/><Relationship Id="rId3"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440680"/>
          </a:xfrm>
        </p:spPr>
        <p:txBody>
          <a:bodyPr>
            <a:normAutofit/>
          </a:bodyPr>
          <a:lstStyle/>
          <a:p>
            <a:r>
              <a:rPr lang="en-US" sz="6000" dirty="0" smtClean="0"/>
              <a:t>         </a:t>
            </a:r>
            <a:r>
              <a:rPr lang="en-US" sz="8800" dirty="0" smtClean="0"/>
              <a:t>H C O</a:t>
            </a:r>
            <a:endParaRPr lang="en-US" sz="88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a:t>
            </a:r>
            <a:r>
              <a:rPr lang="en-US" dirty="0" smtClean="0"/>
              <a:t> New </a:t>
            </a:r>
            <a:r>
              <a:rPr lang="en-US" dirty="0" smtClean="0"/>
              <a:t>Echo Chamber</a:t>
            </a:r>
            <a:endParaRPr lang="en-US" dirty="0"/>
          </a:p>
        </p:txBody>
      </p:sp>
      <p:sp>
        <p:nvSpPr>
          <p:cNvPr id="6" name="Content Placeholder 5"/>
          <p:cNvSpPr>
            <a:spLocks noGrp="1"/>
          </p:cNvSpPr>
          <p:nvPr>
            <p:ph sz="half" idx="1"/>
          </p:nvPr>
        </p:nvSpPr>
        <p:spPr/>
        <p:txBody>
          <a:bodyPr>
            <a:normAutofit/>
          </a:bodyPr>
          <a:lstStyle/>
          <a:p>
            <a:pPr>
              <a:buNone/>
            </a:pPr>
            <a:r>
              <a:rPr lang="en-US" sz="1400" dirty="0" smtClean="0"/>
              <a:t>The mainstream echo chamber: </a:t>
            </a:r>
          </a:p>
          <a:p>
            <a:pPr>
              <a:buNone/>
            </a:pPr>
            <a:endParaRPr lang="en-US" sz="1400" dirty="0" smtClean="0"/>
          </a:p>
          <a:p>
            <a:pPr>
              <a:buNone/>
            </a:pPr>
            <a:endParaRPr lang="en-US" sz="1400" dirty="0" smtClean="0"/>
          </a:p>
          <a:p>
            <a:pPr>
              <a:buNone/>
            </a:pPr>
            <a:endParaRPr lang="en-US" sz="1400" dirty="0"/>
          </a:p>
        </p:txBody>
      </p:sp>
      <p:sp>
        <p:nvSpPr>
          <p:cNvPr id="7" name="Content Placeholder 6"/>
          <p:cNvSpPr>
            <a:spLocks noGrp="1"/>
          </p:cNvSpPr>
          <p:nvPr>
            <p:ph sz="half" idx="2"/>
          </p:nvPr>
        </p:nvSpPr>
        <p:spPr>
          <a:xfrm>
            <a:off x="5276088" y="1219200"/>
            <a:ext cx="3657600" cy="6629400"/>
          </a:xfrm>
        </p:spPr>
        <p:txBody>
          <a:bodyPr>
            <a:normAutofit/>
          </a:bodyPr>
          <a:lstStyle/>
          <a:p>
            <a:r>
              <a:rPr lang="en-US" sz="1400" dirty="0" smtClean="0"/>
              <a:t>Let’s turn this inside out…</a:t>
            </a:r>
          </a:p>
          <a:p>
            <a:endParaRPr lang="en-US" sz="1400" dirty="0" smtClean="0"/>
          </a:p>
          <a:p>
            <a:r>
              <a:rPr lang="en-US" sz="1400" dirty="0" smtClean="0"/>
              <a:t>Media Consortium members can distribute content from the town hall </a:t>
            </a:r>
            <a:r>
              <a:rPr lang="en-US" sz="1400" dirty="0" smtClean="0"/>
              <a:t>tour.  Reporting </a:t>
            </a:r>
            <a:r>
              <a:rPr lang="en-US" sz="1400" dirty="0" smtClean="0"/>
              <a:t>in text, video and audio format created from</a:t>
            </a:r>
            <a:r>
              <a:rPr lang="en-US" sz="1400" dirty="0" smtClean="0"/>
              <a:t> these </a:t>
            </a:r>
            <a:r>
              <a:rPr lang="en-US" sz="1400" dirty="0" smtClean="0"/>
              <a:t>events will be available to all members to distribute through</a:t>
            </a:r>
            <a:r>
              <a:rPr lang="en-US" sz="1400" dirty="0" smtClean="0"/>
              <a:t> your </a:t>
            </a:r>
            <a:r>
              <a:rPr lang="en-US" sz="1400" dirty="0" smtClean="0"/>
              <a:t>individual </a:t>
            </a:r>
            <a:r>
              <a:rPr lang="en-US" sz="1400" dirty="0" smtClean="0"/>
              <a:t>platforms.</a:t>
            </a:r>
          </a:p>
          <a:p>
            <a:endParaRPr lang="en-US" sz="1400" dirty="0" smtClean="0"/>
          </a:p>
          <a:p>
            <a:r>
              <a:rPr lang="en-US" sz="1400" dirty="0" err="1" smtClean="0"/>
              <a:t>LiveFromMainStreet.org</a:t>
            </a:r>
            <a:r>
              <a:rPr lang="en-US" sz="1400" dirty="0" smtClean="0"/>
              <a:t>- content distribution hub</a:t>
            </a:r>
          </a:p>
          <a:p>
            <a:endParaRPr lang="en-US" sz="1400" dirty="0" smtClean="0"/>
          </a:p>
          <a:p>
            <a:r>
              <a:rPr lang="en-US" sz="1400" dirty="0" smtClean="0"/>
              <a:t>Already we are working closely with the National Radio Project, Link TV, Balcony Films,  AlterNet, The Nation. </a:t>
            </a:r>
          </a:p>
          <a:p>
            <a:endParaRPr lang="en-US" sz="1400" dirty="0" smtClean="0"/>
          </a:p>
          <a:p>
            <a:r>
              <a:rPr lang="en-US" sz="1400" dirty="0" smtClean="0"/>
              <a:t>Let’s make all this coverage</a:t>
            </a:r>
            <a:r>
              <a:rPr lang="en-US" sz="1400" dirty="0" smtClean="0"/>
              <a:t> bubble-up </a:t>
            </a:r>
            <a:r>
              <a:rPr lang="en-US" sz="1400" dirty="0" smtClean="0"/>
              <a:t>to tell a different story that you </a:t>
            </a:r>
            <a:r>
              <a:rPr lang="en-US" sz="1400" dirty="0" smtClean="0"/>
              <a:t>won’t </a:t>
            </a:r>
            <a:r>
              <a:rPr lang="en-US" sz="1400" dirty="0" smtClean="0"/>
              <a:t>get </a:t>
            </a:r>
            <a:r>
              <a:rPr lang="en-US" sz="1400" dirty="0" smtClean="0"/>
              <a:t>in the mainstream media</a:t>
            </a:r>
            <a:r>
              <a:rPr lang="en-US" sz="1400" dirty="0" smtClean="0"/>
              <a:t>-</a:t>
            </a:r>
            <a:r>
              <a:rPr lang="en-US" sz="1400" dirty="0" smtClean="0"/>
              <a:t> </a:t>
            </a:r>
          </a:p>
          <a:p>
            <a:pPr>
              <a:buNone/>
            </a:pPr>
            <a:r>
              <a:rPr lang="en-US" sz="1400" b="1" dirty="0" smtClean="0"/>
              <a:t>		</a:t>
            </a:r>
            <a:r>
              <a:rPr lang="en-US" sz="1400" b="1" dirty="0" smtClean="0"/>
              <a:t>the </a:t>
            </a:r>
            <a:r>
              <a:rPr lang="en-US" sz="1400" b="1" dirty="0" smtClean="0"/>
              <a:t>main street story</a:t>
            </a:r>
            <a:r>
              <a:rPr lang="en-US" sz="1400" b="1" dirty="0" smtClean="0"/>
              <a:t>.</a:t>
            </a:r>
          </a:p>
          <a:p>
            <a:pPr>
              <a:buNone/>
            </a:pPr>
            <a:endParaRPr lang="en-US" sz="1400" b="1" dirty="0" smtClean="0"/>
          </a:p>
          <a:p>
            <a:pPr>
              <a:buNone/>
            </a:pPr>
            <a:r>
              <a:rPr lang="en-US" sz="1400" b="1" dirty="0" smtClean="0"/>
              <a:t>Remember LFMS Participation forms</a:t>
            </a:r>
          </a:p>
          <a:p>
            <a:pPr>
              <a:buNone/>
            </a:pPr>
            <a:endParaRPr lang="en-US" sz="1400" dirty="0" smtClean="0"/>
          </a:p>
        </p:txBody>
      </p:sp>
      <p:pic>
        <p:nvPicPr>
          <p:cNvPr id="10" name="Picture 9" descr="Picture 3.jpg"/>
          <p:cNvPicPr>
            <a:picLocks noChangeAspect="1"/>
          </p:cNvPicPr>
          <p:nvPr/>
        </p:nvPicPr>
        <p:blipFill>
          <a:blip r:embed="rId2"/>
          <a:stretch>
            <a:fillRect/>
          </a:stretch>
        </p:blipFill>
        <p:spPr>
          <a:xfrm>
            <a:off x="1752600" y="2193925"/>
            <a:ext cx="3105743" cy="18605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icture 3"/>
          <p:cNvPicPr/>
          <p:nvPr/>
        </p:nvPicPr>
        <p:blipFill>
          <a:blip r:embed="rId2"/>
          <a:srcRect/>
          <a:stretch>
            <a:fillRect/>
          </a:stretch>
        </p:blipFill>
        <p:spPr bwMode="auto">
          <a:xfrm>
            <a:off x="2286000" y="1676400"/>
            <a:ext cx="4511307" cy="372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5886896" y="1066800"/>
            <a:ext cx="2743200" cy="4800600"/>
          </a:xfrm>
        </p:spPr>
        <p:txBody>
          <a:bodyPr/>
          <a:lstStyle/>
          <a:p>
            <a:r>
              <a:rPr lang="en-US" dirty="0" smtClean="0"/>
              <a:t>Live </a:t>
            </a:r>
            <a:r>
              <a:rPr lang="en-US" dirty="0" smtClean="0"/>
              <a:t>From Main Street’s goal is to develop new ways for independent media to collaboratively</a:t>
            </a:r>
            <a:r>
              <a:rPr lang="en-US" dirty="0" smtClean="0"/>
              <a:t> inform </a:t>
            </a:r>
            <a:r>
              <a:rPr lang="en-US" dirty="0" smtClean="0"/>
              <a:t>and support the democratic process while bringing truth and the voices of everyday Americans to the current national election conversation.</a:t>
            </a:r>
            <a:endParaRPr lang="en-US" dirty="0"/>
          </a:p>
        </p:txBody>
      </p:sp>
      <p:sp>
        <p:nvSpPr>
          <p:cNvPr id="9" name="Text Placeholder 8"/>
          <p:cNvSpPr>
            <a:spLocks noGrp="1"/>
          </p:cNvSpPr>
          <p:nvPr>
            <p:ph type="body" sz="half" idx="2"/>
          </p:nvPr>
        </p:nvSpPr>
        <p:spPr/>
        <p:txBody>
          <a:bodyPr>
            <a:normAutofit/>
          </a:bodyPr>
          <a:lstStyle/>
          <a:p>
            <a:r>
              <a:rPr lang="en-US" sz="2400" dirty="0" smtClean="0"/>
              <a:t>Your Streets.</a:t>
            </a:r>
            <a:r>
              <a:rPr lang="en-US" sz="2400" dirty="0" smtClean="0"/>
              <a:t>  Your </a:t>
            </a:r>
            <a:r>
              <a:rPr lang="en-US" sz="2400" dirty="0" smtClean="0"/>
              <a:t>Stories</a:t>
            </a:r>
            <a:r>
              <a:rPr lang="en-US" sz="2400" dirty="0" smtClean="0"/>
              <a:t>.</a:t>
            </a:r>
            <a:endParaRPr lang="en-US" sz="2400" dirty="0"/>
          </a:p>
        </p:txBody>
      </p:sp>
      <p:pic>
        <p:nvPicPr>
          <p:cNvPr id="10" name="Picture Placeholder 9" descr="Live From Main Street locations....pdf"/>
          <p:cNvPicPr>
            <a:picLocks noGrp="1" noChangeAspect="1"/>
          </p:cNvPicPr>
          <p:nvPr>
            <p:ph type="pic" idx="1"/>
          </p:nvPr>
        </p:nvPicPr>
        <mc:AlternateContent>
          <mc:Choice xmlns:ma="http://schemas.microsoft.com/office/mac/drawingml/2008/main" Requires="ma">
            <p:blipFill>
              <a:blip r:embed="rId2"/>
              <a:srcRect l="1417" r="1417"/>
              <a:stretch>
                <a:fillRect/>
              </a:stretch>
            </p:blipFill>
          </mc:Choice>
          <mc:Fallback>
            <p:blipFill>
              <a:blip r:embed="rId3"/>
              <a:srcRect l="1417" r="1417"/>
              <a:stretch>
                <a:fillRect/>
              </a:stretch>
            </p:blipFill>
          </mc:Fallback>
        </mc:AlternateConten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516880"/>
          </a:xfrm>
        </p:spPr>
        <p:txBody>
          <a:bodyPr>
            <a:noAutofit/>
          </a:bodyPr>
          <a:lstStyle/>
          <a:p>
            <a:r>
              <a:rPr lang="en-US" sz="1900" dirty="0" smtClean="0"/>
              <a:t>A celebration of independent media- our strength, our sources, our impact.</a:t>
            </a:r>
            <a:br>
              <a:rPr lang="en-US" sz="1900" dirty="0" smtClean="0"/>
            </a:br>
            <a:r>
              <a:rPr lang="en-US" sz="1900" dirty="0" smtClean="0"/>
              <a:t/>
            </a:r>
            <a:br>
              <a:rPr lang="en-US" sz="1900" dirty="0" smtClean="0"/>
            </a:br>
            <a:r>
              <a:rPr lang="en-US" sz="1900" dirty="0" smtClean="0"/>
              <a:t>Five events in five months, in five key states between </a:t>
            </a:r>
            <a:r>
              <a:rPr lang="en-US" sz="1900" dirty="0" smtClean="0"/>
              <a:t>now and the election</a:t>
            </a:r>
            <a:r>
              <a:rPr lang="en-US" sz="1900" dirty="0" smtClean="0"/>
              <a:t>.</a:t>
            </a:r>
            <a:br>
              <a:rPr lang="en-US" sz="1900" dirty="0" smtClean="0"/>
            </a:br>
            <a:r>
              <a:rPr lang="en-US" sz="1900" dirty="0" smtClean="0"/>
              <a:t/>
            </a:r>
            <a:br>
              <a:rPr lang="en-US" sz="1900" dirty="0" smtClean="0"/>
            </a:br>
            <a:r>
              <a:rPr lang="en-US" sz="1900" dirty="0" smtClean="0"/>
              <a:t>Each event will </a:t>
            </a:r>
            <a:r>
              <a:rPr lang="en-US" sz="1900" dirty="0" smtClean="0"/>
              <a:t>spotlight an important national issue and dive into how that issue is impacting the local community and what everyday </a:t>
            </a:r>
            <a:r>
              <a:rPr lang="en-US" sz="1900" dirty="0" smtClean="0"/>
              <a:t>people and independent media </a:t>
            </a:r>
            <a:r>
              <a:rPr lang="en-US" sz="1900" dirty="0" smtClean="0"/>
              <a:t>are doing confront it.</a:t>
            </a:r>
            <a:endParaRPr lang="en-US" sz="19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Live From….</a:t>
            </a:r>
            <a:endParaRPr lang="en-US" dirty="0"/>
          </a:p>
        </p:txBody>
      </p:sp>
      <p:sp>
        <p:nvSpPr>
          <p:cNvPr id="6" name="Content Placeholder 5"/>
          <p:cNvSpPr>
            <a:spLocks noGrp="1"/>
          </p:cNvSpPr>
          <p:nvPr>
            <p:ph idx="1"/>
          </p:nvPr>
        </p:nvSpPr>
        <p:spPr/>
        <p:txBody>
          <a:bodyPr>
            <a:normAutofit/>
          </a:bodyPr>
          <a:lstStyle/>
          <a:p>
            <a:r>
              <a:rPr lang="en-US" sz="1800" b="1" dirty="0"/>
              <a:t>Getting Heard:</a:t>
            </a:r>
            <a:r>
              <a:rPr lang="en-US" sz="1800" b="1" dirty="0" smtClean="0"/>
              <a:t>  What </a:t>
            </a:r>
            <a:r>
              <a:rPr lang="en-US" sz="1800" b="1" dirty="0"/>
              <a:t>Stands Between the Public and a True Story</a:t>
            </a:r>
            <a:r>
              <a:rPr lang="en-US" sz="1800" b="1" dirty="0" smtClean="0"/>
              <a:t>?</a:t>
            </a:r>
            <a:r>
              <a:rPr lang="en-US" sz="1800" b="1" dirty="0" smtClean="0"/>
              <a:t> </a:t>
            </a:r>
            <a:r>
              <a:rPr lang="en-US" sz="1800" dirty="0" smtClean="0"/>
              <a:t>Minneapolis</a:t>
            </a:r>
            <a:r>
              <a:rPr lang="en-US" sz="1800" dirty="0"/>
              <a:t>, June </a:t>
            </a:r>
            <a:r>
              <a:rPr lang="en-US" sz="1800" dirty="0" smtClean="0"/>
              <a:t>8</a:t>
            </a:r>
            <a:r>
              <a:rPr lang="en-US" sz="1800" dirty="0" smtClean="0"/>
              <a:t> at </a:t>
            </a:r>
            <a:r>
              <a:rPr lang="en-US" sz="1800" dirty="0" smtClean="0"/>
              <a:t>the close of the National Conference for Media Reform</a:t>
            </a:r>
          </a:p>
          <a:p>
            <a:pPr>
              <a:buNone/>
            </a:pPr>
            <a:endParaRPr lang="en-US" sz="1800" dirty="0" smtClean="0"/>
          </a:p>
          <a:p>
            <a:r>
              <a:rPr lang="en-US" sz="1800" b="1" dirty="0" smtClean="0"/>
              <a:t>Magic </a:t>
            </a:r>
            <a:r>
              <a:rPr lang="en-US" sz="1800" b="1" dirty="0"/>
              <a:t>City, Hard Times:</a:t>
            </a:r>
            <a:r>
              <a:rPr lang="en-US" sz="1800" b="1" dirty="0" smtClean="0"/>
              <a:t> Miami </a:t>
            </a:r>
            <a:r>
              <a:rPr lang="en-US" sz="1800" b="1" dirty="0"/>
              <a:t>Facing the Economic Crisis and Working Toward a Sustainable Future</a:t>
            </a:r>
            <a:r>
              <a:rPr lang="en-US" sz="1800" b="1" dirty="0" smtClean="0"/>
              <a:t>? </a:t>
            </a:r>
            <a:r>
              <a:rPr lang="en-US" sz="1800" dirty="0" smtClean="0"/>
              <a:t>Miami</a:t>
            </a:r>
            <a:r>
              <a:rPr lang="en-US" sz="1800" dirty="0"/>
              <a:t>, July </a:t>
            </a:r>
            <a:r>
              <a:rPr lang="en-US" sz="1800" dirty="0" smtClean="0"/>
              <a:t>12</a:t>
            </a:r>
          </a:p>
          <a:p>
            <a:pPr>
              <a:buNone/>
            </a:pPr>
            <a:endParaRPr lang="en-US" sz="1800" dirty="0" smtClean="0"/>
          </a:p>
          <a:p>
            <a:r>
              <a:rPr lang="en-US" sz="1800" b="1" dirty="0" smtClean="0"/>
              <a:t>New </a:t>
            </a:r>
            <a:r>
              <a:rPr lang="en-US" sz="1800" b="1" dirty="0"/>
              <a:t>Territory, New Faces:</a:t>
            </a:r>
            <a:r>
              <a:rPr lang="en-US" sz="1800" b="1" dirty="0" smtClean="0"/>
              <a:t>  The </a:t>
            </a:r>
            <a:r>
              <a:rPr lang="en-US" sz="1800" b="1" dirty="0"/>
              <a:t>Democratic Party of 2008</a:t>
            </a:r>
            <a:r>
              <a:rPr lang="en-US" sz="1800" b="1" dirty="0" smtClean="0"/>
              <a:t> </a:t>
            </a:r>
            <a:r>
              <a:rPr lang="en-US" sz="1800" dirty="0" smtClean="0"/>
              <a:t>Denver</a:t>
            </a:r>
            <a:r>
              <a:rPr lang="en-US" sz="1800" dirty="0"/>
              <a:t>, late August during the </a:t>
            </a:r>
            <a:r>
              <a:rPr lang="en-US" sz="1800" dirty="0" smtClean="0"/>
              <a:t>DNC</a:t>
            </a:r>
          </a:p>
          <a:p>
            <a:pPr>
              <a:buNone/>
            </a:pPr>
            <a:endParaRPr lang="en-US" sz="1800" dirty="0" smtClean="0"/>
          </a:p>
          <a:p>
            <a:r>
              <a:rPr lang="en-US" sz="1800" b="1" dirty="0" smtClean="0"/>
              <a:t>Voting </a:t>
            </a:r>
            <a:r>
              <a:rPr lang="en-US" sz="1800" b="1" dirty="0"/>
              <a:t>Rights, Voter </a:t>
            </a:r>
            <a:r>
              <a:rPr lang="en-US" sz="1800" b="1" dirty="0" smtClean="0"/>
              <a:t>Engagement Columbus</a:t>
            </a:r>
            <a:r>
              <a:rPr lang="en-US" sz="1800" dirty="0"/>
              <a:t>, mid-</a:t>
            </a:r>
            <a:r>
              <a:rPr lang="en-US" sz="1800" dirty="0" smtClean="0"/>
              <a:t>September</a:t>
            </a:r>
          </a:p>
          <a:p>
            <a:pPr>
              <a:buNone/>
            </a:pPr>
            <a:endParaRPr lang="en-US" sz="1800" dirty="0" smtClean="0"/>
          </a:p>
          <a:p>
            <a:r>
              <a:rPr lang="en-US" sz="1800" b="1" dirty="0" smtClean="0"/>
              <a:t>Women </a:t>
            </a:r>
            <a:r>
              <a:rPr lang="en-US" sz="1800" b="1" dirty="0"/>
              <a:t>on Real National </a:t>
            </a:r>
            <a:r>
              <a:rPr lang="en-US" sz="1800" b="1" dirty="0" smtClean="0"/>
              <a:t>Security,  </a:t>
            </a:r>
            <a:r>
              <a:rPr lang="en-US" sz="1800" dirty="0" smtClean="0"/>
              <a:t>Seattle</a:t>
            </a:r>
            <a:r>
              <a:rPr lang="en-US" sz="1800" dirty="0"/>
              <a:t>, mid-</a:t>
            </a:r>
            <a:r>
              <a:rPr lang="en-US" sz="1800" dirty="0" smtClean="0"/>
              <a:t>October</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 From Main Street is….</a:t>
            </a:r>
            <a:endParaRPr lang="en-US" dirty="0"/>
          </a:p>
        </p:txBody>
      </p:sp>
      <p:sp>
        <p:nvSpPr>
          <p:cNvPr id="3" name="Content Placeholder 2"/>
          <p:cNvSpPr>
            <a:spLocks noGrp="1"/>
          </p:cNvSpPr>
          <p:nvPr>
            <p:ph sz="half" idx="1"/>
          </p:nvPr>
        </p:nvSpPr>
        <p:spPr>
          <a:xfrm>
            <a:off x="1435608" y="1524000"/>
            <a:ext cx="4507992" cy="4876800"/>
          </a:xfrm>
        </p:spPr>
        <p:txBody>
          <a:bodyPr>
            <a:normAutofit fontScale="92500" lnSpcReduction="20000"/>
          </a:bodyPr>
          <a:lstStyle/>
          <a:p>
            <a:r>
              <a:rPr lang="en-US" dirty="0" smtClean="0"/>
              <a:t>A 90 minute televised town hall event hosted by Laura </a:t>
            </a:r>
            <a:r>
              <a:rPr lang="en-US" dirty="0" smtClean="0"/>
              <a:t>Flanders and a local personality</a:t>
            </a:r>
          </a:p>
          <a:p>
            <a:r>
              <a:rPr lang="en-US" dirty="0" smtClean="0"/>
              <a:t>An </a:t>
            </a:r>
            <a:r>
              <a:rPr lang="en-US" dirty="0" smtClean="0"/>
              <a:t>in-depth </a:t>
            </a:r>
            <a:r>
              <a:rPr lang="en-US" dirty="0" smtClean="0"/>
              <a:t>conversation and exploration about the issues that matter to real people this election </a:t>
            </a:r>
            <a:r>
              <a:rPr lang="en-US" dirty="0" smtClean="0"/>
              <a:t>season</a:t>
            </a:r>
          </a:p>
          <a:p>
            <a:r>
              <a:rPr lang="en-US" dirty="0" smtClean="0"/>
              <a:t>Local organizations in partnership with independent media working to create a new </a:t>
            </a:r>
            <a:r>
              <a:rPr lang="en-US" dirty="0" smtClean="0"/>
              <a:t>framework </a:t>
            </a:r>
            <a:r>
              <a:rPr lang="en-US" dirty="0" smtClean="0"/>
              <a:t>to engage with key issues</a:t>
            </a:r>
          </a:p>
          <a:p>
            <a:endParaRPr lang="en-US" dirty="0" smtClean="0"/>
          </a:p>
        </p:txBody>
      </p:sp>
      <p:sp>
        <p:nvSpPr>
          <p:cNvPr id="4" name="Content Placeholder 3"/>
          <p:cNvSpPr>
            <a:spLocks noGrp="1"/>
          </p:cNvSpPr>
          <p:nvPr>
            <p:ph sz="half" idx="2"/>
          </p:nvPr>
        </p:nvSpPr>
        <p:spPr>
          <a:xfrm>
            <a:off x="6172200" y="1524000"/>
            <a:ext cx="2761488" cy="4876800"/>
          </a:xfrm>
        </p:spPr>
        <p:txBody>
          <a:bodyPr>
            <a:normAutofit fontScale="92500" lnSpcReduction="20000"/>
          </a:bodyPr>
          <a:lstStyle/>
          <a:p>
            <a:pPr>
              <a:buNone/>
            </a:pPr>
            <a:endParaRPr lang="en-US" dirty="0" smtClean="0"/>
          </a:p>
          <a:p>
            <a:pPr>
              <a:buNone/>
            </a:pPr>
            <a:r>
              <a:rPr lang="en-US" dirty="0" smtClean="0"/>
              <a:t>Featuring</a:t>
            </a:r>
            <a:r>
              <a:rPr lang="en-US" dirty="0" smtClean="0"/>
              <a:t>…</a:t>
            </a:r>
            <a:endParaRPr lang="en-US" dirty="0" smtClean="0"/>
          </a:p>
          <a:p>
            <a:r>
              <a:rPr lang="en-US" dirty="0" smtClean="0"/>
              <a:t>Leaders</a:t>
            </a:r>
          </a:p>
          <a:p>
            <a:r>
              <a:rPr lang="en-US" dirty="0" smtClean="0"/>
              <a:t>Activists</a:t>
            </a:r>
          </a:p>
          <a:p>
            <a:r>
              <a:rPr lang="en-US" dirty="0" smtClean="0"/>
              <a:t>Independent media</a:t>
            </a:r>
          </a:p>
          <a:p>
            <a:r>
              <a:rPr lang="en-US" dirty="0" smtClean="0"/>
              <a:t>Grassroots organizations</a:t>
            </a:r>
          </a:p>
          <a:p>
            <a:pPr>
              <a:buNone/>
            </a:pP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a:xfrm>
            <a:off x="1432560" y="359898"/>
            <a:ext cx="7406640" cy="1011702"/>
          </a:xfrm>
        </p:spPr>
        <p:txBody>
          <a:bodyPr>
            <a:normAutofit fontScale="90000"/>
          </a:bodyPr>
          <a:lstStyle/>
          <a:p>
            <a:r>
              <a:rPr lang="en-US" dirty="0" smtClean="0"/>
              <a:t>Live From Main Street Format</a:t>
            </a:r>
            <a:br>
              <a:rPr lang="en-US" dirty="0" smtClean="0"/>
            </a:br>
            <a:endParaRPr lang="en-US" dirty="0"/>
          </a:p>
        </p:txBody>
      </p:sp>
      <p:sp>
        <p:nvSpPr>
          <p:cNvPr id="9" name="Subtitle 8"/>
          <p:cNvSpPr>
            <a:spLocks noGrp="1"/>
          </p:cNvSpPr>
          <p:nvPr>
            <p:ph type="subTitle" idx="1"/>
          </p:nvPr>
        </p:nvSpPr>
        <p:spPr>
          <a:xfrm>
            <a:off x="1432560" y="1371600"/>
            <a:ext cx="7406640" cy="5029200"/>
          </a:xfrm>
        </p:spPr>
        <p:txBody>
          <a:bodyPr>
            <a:normAutofit fontScale="92500"/>
          </a:bodyPr>
          <a:lstStyle/>
          <a:p>
            <a:endParaRPr lang="en-US" dirty="0" smtClean="0"/>
          </a:p>
          <a:p>
            <a:r>
              <a:rPr lang="en-US" dirty="0" smtClean="0"/>
              <a:t>Tradeshow </a:t>
            </a:r>
            <a:r>
              <a:rPr lang="en-US" dirty="0" smtClean="0"/>
              <a:t>meets </a:t>
            </a:r>
            <a:r>
              <a:rPr lang="en-US" dirty="0" smtClean="0"/>
              <a:t>town hall. </a:t>
            </a:r>
            <a:endParaRPr lang="en-US" dirty="0" smtClean="0"/>
          </a:p>
          <a:p>
            <a:r>
              <a:rPr lang="en-US" dirty="0" smtClean="0"/>
              <a:t>		Roll call of local participants.</a:t>
            </a:r>
          </a:p>
          <a:p>
            <a:r>
              <a:rPr lang="en-US" dirty="0" smtClean="0"/>
              <a:t>			</a:t>
            </a:r>
            <a:r>
              <a:rPr lang="en-US" dirty="0" smtClean="0"/>
              <a:t>		Spotlight </a:t>
            </a:r>
            <a:r>
              <a:rPr lang="en-US" dirty="0" smtClean="0"/>
              <a:t>on the </a:t>
            </a:r>
            <a:r>
              <a:rPr lang="en-US" dirty="0" smtClean="0"/>
              <a:t>local.</a:t>
            </a:r>
          </a:p>
          <a:p>
            <a:r>
              <a:rPr lang="en-US" dirty="0" smtClean="0"/>
              <a:t>Engaging hosts </a:t>
            </a:r>
            <a:r>
              <a:rPr lang="en-US" dirty="0" smtClean="0"/>
              <a:t>talking with</a:t>
            </a:r>
            <a:r>
              <a:rPr lang="en-US" dirty="0" smtClean="0"/>
              <a:t>… </a:t>
            </a:r>
          </a:p>
          <a:p>
            <a:r>
              <a:rPr lang="en-US" dirty="0" smtClean="0"/>
              <a:t>	Leaders</a:t>
            </a:r>
            <a:r>
              <a:rPr lang="en-US" dirty="0" smtClean="0"/>
              <a:t>, local </a:t>
            </a:r>
            <a:r>
              <a:rPr lang="en-US" dirty="0" smtClean="0"/>
              <a:t>activists and </a:t>
            </a:r>
            <a:r>
              <a:rPr lang="en-US" dirty="0" smtClean="0"/>
              <a:t>everyday </a:t>
            </a:r>
            <a:r>
              <a:rPr lang="en-US" dirty="0" smtClean="0"/>
              <a:t>people.</a:t>
            </a:r>
          </a:p>
          <a:p>
            <a:endParaRPr lang="en-US" dirty="0" smtClean="0"/>
          </a:p>
          <a:p>
            <a:r>
              <a:rPr lang="en-US" dirty="0" smtClean="0"/>
              <a:t>Sharing</a:t>
            </a:r>
            <a:r>
              <a:rPr lang="en-US" dirty="0" smtClean="0"/>
              <a:t>… </a:t>
            </a:r>
          </a:p>
          <a:p>
            <a:r>
              <a:rPr lang="en-US" dirty="0" smtClean="0"/>
              <a:t>	Information, inspiration, strategy for success.</a:t>
            </a:r>
          </a:p>
          <a:p>
            <a:endParaRPr lang="en-US" dirty="0" smtClean="0"/>
          </a:p>
          <a:p>
            <a:r>
              <a:rPr lang="en-US" dirty="0" smtClean="0"/>
              <a:t>A networking, promotional and newsmaker opportunity.</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Media Consortium on Main Street </a:t>
            </a:r>
            <a:endParaRPr lang="en-US" dirty="0"/>
          </a:p>
        </p:txBody>
      </p:sp>
      <p:sp>
        <p:nvSpPr>
          <p:cNvPr id="3" name="Content Placeholder 2"/>
          <p:cNvSpPr>
            <a:spLocks noGrp="1"/>
          </p:cNvSpPr>
          <p:nvPr>
            <p:ph idx="1"/>
          </p:nvPr>
        </p:nvSpPr>
        <p:spPr/>
        <p:txBody>
          <a:bodyPr/>
          <a:lstStyle/>
          <a:p>
            <a:r>
              <a:rPr lang="en-US" dirty="0" smtClean="0"/>
              <a:t>Report on how national issues are playing out in local </a:t>
            </a:r>
            <a:r>
              <a:rPr lang="en-US" dirty="0" smtClean="0"/>
              <a:t>communities</a:t>
            </a:r>
          </a:p>
          <a:p>
            <a:r>
              <a:rPr lang="en-US" dirty="0" smtClean="0"/>
              <a:t>Cover the town halls </a:t>
            </a:r>
            <a:r>
              <a:rPr lang="en-US" dirty="0" smtClean="0"/>
              <a:t>events </a:t>
            </a:r>
            <a:endParaRPr lang="en-US" dirty="0" smtClean="0"/>
          </a:p>
          <a:p>
            <a:r>
              <a:rPr lang="en-US" dirty="0" smtClean="0"/>
              <a:t>Cover stories related to town hall events</a:t>
            </a:r>
          </a:p>
          <a:p>
            <a:r>
              <a:rPr lang="en-US" dirty="0" smtClean="0"/>
              <a:t>Connect LFMS with your current </a:t>
            </a:r>
            <a:r>
              <a:rPr lang="en-US" dirty="0" smtClean="0"/>
              <a:t>initiatives </a:t>
            </a:r>
            <a:endParaRPr lang="en-US" dirty="0" smtClean="0"/>
          </a:p>
          <a:p>
            <a:r>
              <a:rPr lang="en-US" dirty="0" smtClean="0"/>
              <a:t>Collaborate with one another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Wow! What a great PR opportunity for my organization…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LFMS </a:t>
            </a:r>
            <a:r>
              <a:rPr lang="en-US" dirty="0" smtClean="0"/>
              <a:t>events </a:t>
            </a:r>
            <a:r>
              <a:rPr lang="en-US" dirty="0"/>
              <a:t>will be an opportunity to connect with your current audience and extend your </a:t>
            </a:r>
            <a:r>
              <a:rPr lang="en-US" dirty="0" smtClean="0"/>
              <a:t>reach</a:t>
            </a:r>
          </a:p>
          <a:p>
            <a:pPr>
              <a:buNone/>
            </a:pPr>
            <a:r>
              <a:rPr lang="en-US" dirty="0" smtClean="0"/>
              <a:t>•Invite subscribers </a:t>
            </a:r>
            <a:r>
              <a:rPr lang="en-US" dirty="0"/>
              <a:t>to the event though pre-event </a:t>
            </a:r>
            <a:r>
              <a:rPr lang="en-US" dirty="0" smtClean="0"/>
              <a:t>outreach</a:t>
            </a:r>
          </a:p>
          <a:p>
            <a:pPr>
              <a:buNone/>
            </a:pPr>
            <a:r>
              <a:rPr lang="en-US" dirty="0" smtClean="0"/>
              <a:t>•Work </a:t>
            </a:r>
            <a:r>
              <a:rPr lang="en-US" dirty="0"/>
              <a:t>to build</a:t>
            </a:r>
            <a:r>
              <a:rPr lang="en-US" dirty="0" smtClean="0"/>
              <a:t> your audience by </a:t>
            </a:r>
            <a:r>
              <a:rPr lang="en-US" dirty="0"/>
              <a:t>having a presence on location at the town halls and distributing copies of your </a:t>
            </a:r>
            <a:r>
              <a:rPr lang="en-US" dirty="0" smtClean="0"/>
              <a:t>publication</a:t>
            </a:r>
          </a:p>
          <a:p>
            <a:pPr>
              <a:buNone/>
            </a:pPr>
            <a:r>
              <a:rPr lang="en-US" dirty="0" smtClean="0"/>
              <a:t>•Reach </a:t>
            </a:r>
            <a:r>
              <a:rPr lang="en-US" dirty="0"/>
              <a:t>an even larger audience by making sure</a:t>
            </a:r>
            <a:r>
              <a:rPr lang="en-US" dirty="0" smtClean="0"/>
              <a:t> your </a:t>
            </a:r>
            <a:r>
              <a:rPr lang="en-US" dirty="0"/>
              <a:t>name and work is highlighted in town hall content that gets distributed far and </a:t>
            </a:r>
            <a:r>
              <a:rPr lang="en-US" dirty="0" smtClean="0"/>
              <a:t>wide </a:t>
            </a:r>
            <a:endParaRPr lang="en-US" dirty="0" smtClean="0"/>
          </a:p>
          <a:p>
            <a:pPr>
              <a:buNone/>
            </a:pPr>
            <a:r>
              <a:rPr lang="en-US" dirty="0" smtClean="0"/>
              <a:t>•</a:t>
            </a:r>
            <a:r>
              <a:rPr lang="en-US" dirty="0" smtClean="0"/>
              <a:t>Sponsor </a:t>
            </a:r>
            <a:r>
              <a:rPr lang="en-US" dirty="0" smtClean="0"/>
              <a:t>LFMS events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604</TotalTime>
  <Words>575</Words>
  <Application>Microsoft Macintosh PowerPoint</Application>
  <PresentationFormat>On-screen Show (4:3)</PresentationFormat>
  <Paragraphs>66</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Solstice</vt:lpstr>
      <vt:lpstr>         H C O</vt:lpstr>
      <vt:lpstr>Slide 2</vt:lpstr>
      <vt:lpstr>Live From Main Street’s goal is to develop new ways for independent media to collaboratively inform and support the democratic process while bringing truth and the voices of everyday Americans to the current national election conversation.</vt:lpstr>
      <vt:lpstr>A celebration of independent media- our strength, our sources, our impact.  Five events in five months, in five key states between now and the election.  Each event will spotlight an important national issue and dive into how that issue is impacting the local community and what everyday people and independent media are doing confront it.</vt:lpstr>
      <vt:lpstr>Live From….</vt:lpstr>
      <vt:lpstr>Live From Main Street is….</vt:lpstr>
      <vt:lpstr>Live From Main Street Format </vt:lpstr>
      <vt:lpstr>Media Consortium on Main Street </vt:lpstr>
      <vt:lpstr>Wow! What a great PR opportunity for my organization…</vt:lpstr>
      <vt:lpstr>A New Echo Chamber</vt:lpstr>
    </vt:vector>
  </TitlesOfParts>
  <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Tracy  Fleischman</dc:creator>
  <cp:lastModifiedBy>Tracy  Fleischman</cp:lastModifiedBy>
  <cp:revision>70</cp:revision>
  <dcterms:created xsi:type="dcterms:W3CDTF">2008-05-06T13:36:13Z</dcterms:created>
  <dcterms:modified xsi:type="dcterms:W3CDTF">2008-05-06T20:55:50Z</dcterms:modified>
</cp:coreProperties>
</file>