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59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D676-1D84-429F-B685-B60B1301FCAD}" type="datetimeFigureOut">
              <a:rPr lang="en-US" smtClean="0"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995E-7936-48F7-A0F2-363FACCA01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Change.org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Media Advocacy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884" t="11458" r="13909" b="4167"/>
          <a:stretch>
            <a:fillRect/>
          </a:stretch>
        </p:blipFill>
        <p:spPr bwMode="auto">
          <a:xfrm>
            <a:off x="0" y="0"/>
            <a:ext cx="917222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884" t="11458" r="13909" b="4167"/>
          <a:stretch>
            <a:fillRect/>
          </a:stretch>
        </p:blipFill>
        <p:spPr bwMode="auto">
          <a:xfrm>
            <a:off x="1" y="0"/>
            <a:ext cx="917222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884" t="11458" r="13909" b="4167"/>
          <a:stretch>
            <a:fillRect/>
          </a:stretch>
        </p:blipFill>
        <p:spPr bwMode="auto">
          <a:xfrm>
            <a:off x="1" y="0"/>
            <a:ext cx="9144000" cy="59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299" t="11512" r="13909" b="4167"/>
          <a:stretch>
            <a:fillRect/>
          </a:stretch>
        </p:blipFill>
        <p:spPr bwMode="auto">
          <a:xfrm>
            <a:off x="11152" y="0"/>
            <a:ext cx="913284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470" t="11458" r="14495" b="4167"/>
          <a:stretch>
            <a:fillRect/>
          </a:stretch>
        </p:blipFill>
        <p:spPr bwMode="auto">
          <a:xfrm>
            <a:off x="0" y="0"/>
            <a:ext cx="9144000" cy="602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883" t="11458" r="14495" b="4167"/>
          <a:stretch>
            <a:fillRect/>
          </a:stretch>
        </p:blipFill>
        <p:spPr bwMode="auto">
          <a:xfrm>
            <a:off x="0" y="0"/>
            <a:ext cx="9144000" cy="59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470" t="11458" r="14495" b="4167"/>
          <a:stretch>
            <a:fillRect/>
          </a:stretch>
        </p:blipFill>
        <p:spPr bwMode="auto">
          <a:xfrm>
            <a:off x="1" y="0"/>
            <a:ext cx="9144000" cy="602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Kim Crump </a:t>
            </a:r>
            <a:r>
              <a:rPr lang="en-US" dirty="0" smtClean="0"/>
              <a:t>says: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As </a:t>
            </a:r>
            <a:r>
              <a:rPr lang="en-US" dirty="0"/>
              <a:t>a social justice, peace, pride, labor, and feminist activist, this list has made my year. 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Gay Edelman says:</a:t>
            </a:r>
          </a:p>
          <a:p>
            <a:pPr>
              <a:buNone/>
            </a:pPr>
            <a:r>
              <a:rPr lang="en-US" dirty="0" smtClean="0"/>
              <a:t>      This </a:t>
            </a:r>
            <a:r>
              <a:rPr lang="en-US" dirty="0"/>
              <a:t>fills my heart more deeply than I can say.</a:t>
            </a:r>
          </a:p>
          <a:p>
            <a:pPr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dirty="0" err="1"/>
              <a:t>Ronna</a:t>
            </a:r>
            <a:r>
              <a:rPr lang="en-US" dirty="0"/>
              <a:t> </a:t>
            </a:r>
            <a:r>
              <a:rPr lang="en-US" dirty="0" err="1"/>
              <a:t>Sommers</a:t>
            </a:r>
            <a:r>
              <a:rPr lang="en-US" dirty="0"/>
              <a:t> says:</a:t>
            </a:r>
          </a:p>
          <a:p>
            <a:pPr>
              <a:buNone/>
            </a:pPr>
            <a:r>
              <a:rPr lang="en-US" dirty="0" smtClean="0"/>
              <a:t>      Thank </a:t>
            </a:r>
            <a:r>
              <a:rPr lang="en-US" dirty="0"/>
              <a:t>you for giving me another reason to awaken every morning-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Ashleigh Jackson says:</a:t>
            </a:r>
          </a:p>
          <a:p>
            <a:pPr>
              <a:buNone/>
            </a:pPr>
            <a:r>
              <a:rPr lang="en-US" dirty="0" smtClean="0"/>
              <a:t>      I </a:t>
            </a:r>
            <a:r>
              <a:rPr lang="en-US" dirty="0"/>
              <a:t>get tingles reading this. Let’s kick ass this new year and make the world a more positive and humane place to live.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Lori O'Donnell says:</a:t>
            </a:r>
          </a:p>
          <a:p>
            <a:pPr>
              <a:buNone/>
            </a:pPr>
            <a:r>
              <a:rPr lang="en-US" dirty="0" smtClean="0"/>
              <a:t>      I </a:t>
            </a:r>
            <a:r>
              <a:rPr lang="en-US" dirty="0"/>
              <a:t>have no idea how I got this email, but I’m grateful I did!! You guys are doing AWESOME work. How do I get involved? I want to help!!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2884" t="11458" r="14495" b="4167"/>
          <a:stretch>
            <a:fillRect/>
          </a:stretch>
        </p:blipFill>
        <p:spPr bwMode="auto">
          <a:xfrm>
            <a:off x="0" y="0"/>
            <a:ext cx="9144000" cy="597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Change.org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Rattray</dc:creator>
  <cp:lastModifiedBy>Ben Rattray</cp:lastModifiedBy>
  <cp:revision>4</cp:revision>
  <dcterms:created xsi:type="dcterms:W3CDTF">2010-02-25T14:45:41Z</dcterms:created>
  <dcterms:modified xsi:type="dcterms:W3CDTF">2010-02-25T15:19:29Z</dcterms:modified>
</cp:coreProperties>
</file>