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6E19-7AF0-A645-B85E-3873276D1D54}" type="datetimeFigureOut">
              <a:rPr lang="en-US" smtClean="0"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05F-6AF6-1049-8835-F2E260F49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6E19-7AF0-A645-B85E-3873276D1D54}" type="datetimeFigureOut">
              <a:rPr lang="en-US" smtClean="0"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05F-6AF6-1049-8835-F2E260F49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6E19-7AF0-A645-B85E-3873276D1D54}" type="datetimeFigureOut">
              <a:rPr lang="en-US" smtClean="0"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05F-6AF6-1049-8835-F2E260F49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6E19-7AF0-A645-B85E-3873276D1D54}" type="datetimeFigureOut">
              <a:rPr lang="en-US" smtClean="0"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05F-6AF6-1049-8835-F2E260F49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6E19-7AF0-A645-B85E-3873276D1D54}" type="datetimeFigureOut">
              <a:rPr lang="en-US" smtClean="0"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05F-6AF6-1049-8835-F2E260F49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6E19-7AF0-A645-B85E-3873276D1D54}" type="datetimeFigureOut">
              <a:rPr lang="en-US" smtClean="0"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05F-6AF6-1049-8835-F2E260F49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6E19-7AF0-A645-B85E-3873276D1D54}" type="datetimeFigureOut">
              <a:rPr lang="en-US" smtClean="0"/>
              <a:t>5/9/11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05F-6AF6-1049-8835-F2E260F49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6E19-7AF0-A645-B85E-3873276D1D54}" type="datetimeFigureOut">
              <a:rPr lang="en-US" smtClean="0"/>
              <a:t>5/9/11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05F-6AF6-1049-8835-F2E260F49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6E19-7AF0-A645-B85E-3873276D1D54}" type="datetimeFigureOut">
              <a:rPr lang="en-US" smtClean="0"/>
              <a:t>5/9/11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05F-6AF6-1049-8835-F2E260F49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6E19-7AF0-A645-B85E-3873276D1D54}" type="datetimeFigureOut">
              <a:rPr lang="en-US" smtClean="0"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05F-6AF6-1049-8835-F2E260F49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6E19-7AF0-A645-B85E-3873276D1D54}" type="datetimeFigureOut">
              <a:rPr lang="en-US" smtClean="0"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05F-6AF6-1049-8835-F2E260F49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6E19-7AF0-A645-B85E-3873276D1D54}" type="datetimeFigureOut">
              <a:rPr lang="en-US" smtClean="0"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105F-6AF6-1049-8835-F2E260F496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newspanels.com/pak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nford.edu/~cadander/archer_dem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wspanels.com/AIPAC/AIPACp3hypercomic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rcher@stanford.edu" TargetMode="Externa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013" y="3898450"/>
            <a:ext cx="7772400" cy="1470025"/>
          </a:xfrm>
        </p:spPr>
        <p:txBody>
          <a:bodyPr/>
          <a:lstStyle/>
          <a:p>
            <a:pPr algn="r"/>
            <a:r>
              <a:rPr lang="en-US" dirty="0" smtClean="0">
                <a:latin typeface="Anime Ace 2.0 BB"/>
                <a:cs typeface="Anime Ace 2.0 BB"/>
              </a:rPr>
              <a:t>Comics  journalism</a:t>
            </a:r>
            <a:endParaRPr lang="en-US" dirty="0">
              <a:latin typeface="Anime Ace 2.0 BB"/>
              <a:cs typeface="Anime Ace 2.0 BB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767" y="5475680"/>
            <a:ext cx="6400800" cy="114021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Dan Archer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American Typewriter"/>
                <a:cs typeface="American Typewriter"/>
              </a:rPr>
              <a:t>www.archcomix.com</a:t>
            </a:r>
            <a:endParaRPr lang="en-US"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Picture 3" descr="Screenshot 2010.11.29 12.28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01" y="0"/>
            <a:ext cx="6085922" cy="4057281"/>
          </a:xfrm>
          <a:prstGeom prst="rect">
            <a:avLst/>
          </a:prstGeom>
        </p:spPr>
      </p:pic>
      <p:pic>
        <p:nvPicPr>
          <p:cNvPr id="5" name="Picture 4" descr="borderlandorient.jpg"/>
          <p:cNvPicPr>
            <a:picLocks noChangeAspect="1"/>
          </p:cNvPicPr>
          <p:nvPr/>
        </p:nvPicPr>
        <p:blipFill>
          <a:blip r:embed="rId3"/>
          <a:srcRect r="65513"/>
          <a:stretch>
            <a:fillRect/>
          </a:stretch>
        </p:blipFill>
        <p:spPr>
          <a:xfrm>
            <a:off x="6180969" y="-57729"/>
            <a:ext cx="2820708" cy="422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277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nime Ace 2.0 BB"/>
                <a:cs typeface="Anime Ace 2.0 BB"/>
              </a:rPr>
              <a:t>What it isn’t…</a:t>
            </a:r>
            <a:endParaRPr lang="en-US" dirty="0">
              <a:latin typeface="Anime Ace 2.0 BB"/>
              <a:cs typeface="Anime Ace 2.0 BB"/>
            </a:endParaRPr>
          </a:p>
        </p:txBody>
      </p:sp>
      <p:pic>
        <p:nvPicPr>
          <p:cNvPr id="4" name="Content Placeholder 3" descr="ss-110505-weekly-17.ss_fu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19" r="-40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ime Ace 2.0 BB"/>
                <a:cs typeface="Anime Ace 2.0 BB"/>
              </a:rPr>
              <a:t>And What it is…</a:t>
            </a:r>
            <a:endParaRPr lang="en-US" dirty="0"/>
          </a:p>
        </p:txBody>
      </p:sp>
      <p:pic>
        <p:nvPicPr>
          <p:cNvPr id="4" name="Content Placeholder 3" descr="Zelaya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871" r="-66871"/>
          <a:stretch>
            <a:fillRect/>
          </a:stretch>
        </p:blipFill>
        <p:spPr>
          <a:xfrm>
            <a:off x="-2591023" y="1154642"/>
            <a:ext cx="10370467" cy="5703358"/>
          </a:xfrm>
        </p:spPr>
      </p:pic>
      <p:pic>
        <p:nvPicPr>
          <p:cNvPr id="6" name="Picture 5" descr="Screen shot 2011-05-09 at 10.26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061" y="1808333"/>
            <a:ext cx="4026616" cy="3989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ime Ace 2.0 BB"/>
                <a:cs typeface="Anime Ace 2.0 BB"/>
              </a:rPr>
              <a:t>Why comics?</a:t>
            </a:r>
            <a:endParaRPr lang="en-US" dirty="0"/>
          </a:p>
        </p:txBody>
      </p:sp>
      <p:pic>
        <p:nvPicPr>
          <p:cNvPr id="4" name="Content Placeholder 3" descr="SOAp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9703" r="-39703"/>
          <a:stretch>
            <a:fillRect/>
          </a:stretch>
        </p:blipFill>
        <p:spPr>
          <a:xfrm>
            <a:off x="-540704" y="1105410"/>
            <a:ext cx="10270679" cy="5648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ubTier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847" b="-2847"/>
          <a:stretch>
            <a:fillRect/>
          </a:stretch>
        </p:blipFill>
        <p:spPr>
          <a:xfrm>
            <a:off x="1521079" y="0"/>
            <a:ext cx="6552857" cy="3603819"/>
          </a:xfrm>
        </p:spPr>
      </p:pic>
      <p:pic>
        <p:nvPicPr>
          <p:cNvPr id="6" name="Picture 5" descr="MTRtier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19277"/>
            <a:ext cx="8445056" cy="278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ime Ace 2.0 BB"/>
                <a:cs typeface="Anime Ace 2.0 BB"/>
              </a:rPr>
              <a:t>Why now?</a:t>
            </a:r>
            <a:endParaRPr lang="en-US" dirty="0"/>
          </a:p>
        </p:txBody>
      </p:sp>
      <p:pic>
        <p:nvPicPr>
          <p:cNvPr id="8" name="Content Placeholder 7" descr="Screen shot 2011-05-09 at 10.37.42 P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5594" r="-15594"/>
          <a:stretch>
            <a:fillRect/>
          </a:stretch>
        </p:blipFill>
        <p:spPr>
          <a:xfrm>
            <a:off x="-590184" y="1253847"/>
            <a:ext cx="6731933" cy="3702304"/>
          </a:xfrm>
        </p:spPr>
      </p:pic>
      <p:pic>
        <p:nvPicPr>
          <p:cNvPr id="9" name="Picture 8" descr="Screen shot 2011-05-07 at 1.48.12 AM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791" y="3892349"/>
            <a:ext cx="5781029" cy="286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rcherprototype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3542" r="-13542"/>
          <a:stretch>
            <a:fillRect/>
          </a:stretch>
        </p:blipFill>
        <p:spPr>
          <a:xfrm>
            <a:off x="1781380" y="2157275"/>
            <a:ext cx="8286556" cy="4557286"/>
          </a:xfrm>
        </p:spPr>
      </p:pic>
      <p:pic>
        <p:nvPicPr>
          <p:cNvPr id="4" name="Content Placeholder 5" descr="screenshotdemo.jpg"/>
          <p:cNvPicPr>
            <a:picLocks noChangeAspect="1"/>
          </p:cNvPicPr>
          <p:nvPr/>
        </p:nvPicPr>
        <p:blipFill>
          <a:blip r:embed="rId4"/>
          <a:srcRect t="-40262" b="-40262"/>
          <a:stretch>
            <a:fillRect/>
          </a:stretch>
        </p:blipFill>
        <p:spPr>
          <a:xfrm>
            <a:off x="110821" y="-701713"/>
            <a:ext cx="6429149" cy="3535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5-09 at 11.02.2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254" r="-6254"/>
          <a:stretch>
            <a:fillRect/>
          </a:stretch>
        </p:blipFill>
        <p:spPr>
          <a:xfrm>
            <a:off x="-123708" y="965219"/>
            <a:ext cx="9505951" cy="5227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000000"/>
              </a:solidFill>
              <a:latin typeface="American Typewriter"/>
              <a:cs typeface="American Typewriter"/>
              <a:hlinkClick r:id="rId2"/>
            </a:endParaRPr>
          </a:p>
          <a:p>
            <a:pPr algn="ctr">
              <a:buNone/>
            </a:pPr>
            <a:endParaRPr lang="en-US" dirty="0" smtClean="0">
              <a:solidFill>
                <a:srgbClr val="000000"/>
              </a:solidFill>
              <a:latin typeface="American Typewriter"/>
              <a:cs typeface="American Typewriter"/>
              <a:hlinkClick r:id="rId2"/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archer@stanford.edu</a:t>
            </a:r>
            <a:endParaRPr lang="en-US" b="1" dirty="0" smtClean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pPr algn="ctr">
              <a:buNone/>
            </a:pPr>
            <a:r>
              <a:rPr lang="en-US" sz="25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www.archcomix.com</a:t>
            </a:r>
          </a:p>
          <a:p>
            <a:pPr algn="ctr">
              <a:buNone/>
            </a:pPr>
            <a:r>
              <a:rPr lang="en-US" sz="2500" dirty="0">
                <a:solidFill>
                  <a:srgbClr val="000000"/>
                </a:solidFill>
                <a:latin typeface="American Typewriter"/>
                <a:cs typeface="American Typewriter"/>
              </a:rPr>
              <a:t>w</a:t>
            </a:r>
            <a:r>
              <a:rPr lang="en-US" sz="25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ww.newspanels.com</a:t>
            </a:r>
          </a:p>
          <a:p>
            <a:pPr algn="ctr"/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Picture 3" descr="Archwebba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8"/>
            <a:ext cx="9144000" cy="2167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</Words>
  <Application>Microsoft Macintosh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Comics  journalism</vt:lpstr>
      <vt:lpstr>What it isn’t…</vt:lpstr>
      <vt:lpstr>And What it is…</vt:lpstr>
      <vt:lpstr>Why comics?</vt:lpstr>
      <vt:lpstr>Slide 5</vt:lpstr>
      <vt:lpstr>Why now?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Comics  journalism</dc:title>
  <dc:creator>Dan Archer</dc:creator>
  <cp:lastModifiedBy>Dan Archer</cp:lastModifiedBy>
  <cp:revision>2</cp:revision>
  <dcterms:created xsi:type="dcterms:W3CDTF">2011-05-10T05:02:12Z</dcterms:created>
  <dcterms:modified xsi:type="dcterms:W3CDTF">2011-05-10T07:30:16Z</dcterms:modified>
</cp:coreProperties>
</file>