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C9ED-42C6-0D45-A97D-FD0F542E176E}" type="datetimeFigureOut">
              <a:rPr lang="en-US" smtClean="0"/>
              <a:t>8/12/15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AED8-21BE-DF4E-82F8-8C8F096E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9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Society of News Editors 2015 News Census: http://</a:t>
            </a:r>
            <a:r>
              <a:rPr lang="en-US" baseline="0" dirty="0" err="1" smtClean="0"/>
              <a:t>asne.org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content.asp?admin</a:t>
            </a:r>
            <a:r>
              <a:rPr lang="en-US" baseline="0" dirty="0" smtClean="0"/>
              <a:t>=</a:t>
            </a:r>
            <a:r>
              <a:rPr lang="en-US" baseline="0" dirty="0" err="1" smtClean="0"/>
              <a:t>Y&amp;contentid</a:t>
            </a:r>
            <a:r>
              <a:rPr lang="en-US" baseline="0" dirty="0" smtClean="0"/>
              <a:t>=121</a:t>
            </a:r>
          </a:p>
          <a:p>
            <a:r>
              <a:rPr lang="en-US" baseline="0" dirty="0" smtClean="0"/>
              <a:t>Ken Doctor, </a:t>
            </a:r>
            <a:r>
              <a:rPr lang="en-US" baseline="0" dirty="0" err="1" smtClean="0"/>
              <a:t>Newseconomics</a:t>
            </a:r>
            <a:r>
              <a:rPr lang="en-US" baseline="0" dirty="0" smtClean="0"/>
              <a:t>: http://</a:t>
            </a:r>
            <a:r>
              <a:rPr lang="en-US" baseline="0" dirty="0" err="1" smtClean="0"/>
              <a:t>www.niemanlab.org</a:t>
            </a:r>
            <a:r>
              <a:rPr lang="en-US" baseline="0" dirty="0" smtClean="0"/>
              <a:t>/2015/07/</a:t>
            </a:r>
            <a:r>
              <a:rPr lang="en-US" baseline="0" dirty="0" err="1" smtClean="0"/>
              <a:t>newsonomics</a:t>
            </a:r>
            <a:r>
              <a:rPr lang="en-US" baseline="0" dirty="0" smtClean="0"/>
              <a:t>-the-halving-of-</a:t>
            </a:r>
            <a:r>
              <a:rPr lang="en-US" baseline="0" dirty="0" err="1" smtClean="0"/>
              <a:t>americas</a:t>
            </a:r>
            <a:r>
              <a:rPr lang="en-US" baseline="0" dirty="0" smtClean="0"/>
              <a:t>-daily-newsrooms/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newspaperdeathwatch.com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4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Michelle Ferrier: https://</a:t>
            </a:r>
            <a:r>
              <a:rPr lang="en-US" dirty="0" err="1" smtClean="0"/>
              <a:t>mediadeserts.wordpress.com</a:t>
            </a:r>
            <a:r>
              <a:rPr lang="en-US" dirty="0" smtClean="0"/>
              <a:t>/about/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www.cjr.org</a:t>
            </a:r>
            <a:r>
              <a:rPr lang="en-US" dirty="0" smtClean="0"/>
              <a:t>/analysis/</a:t>
            </a:r>
            <a:r>
              <a:rPr lang="en-US" dirty="0" err="1" smtClean="0"/>
              <a:t>new_jersey_media_desert.php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www.businessnewsdaily.com</a:t>
            </a:r>
            <a:r>
              <a:rPr lang="en-US" dirty="0" smtClean="0"/>
              <a:t>/2848-american-information-needs-unmet.html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28:30-28:45</a:t>
            </a:r>
          </a:p>
          <a:p>
            <a:r>
              <a:rPr lang="en-US" baseline="0" dirty="0" smtClean="0"/>
              <a:t> Argus August 10, 2014, Christopher Gagne</a:t>
            </a:r>
          </a:p>
          <a:p>
            <a:r>
              <a:rPr lang="en-US" baseline="0" dirty="0" smtClean="0"/>
              <a:t>Christopher Gagne was a music executive who, after shooting Ferguson video, became news desk head at Argus, a relatively young company providing online services for St. Louis newspapers.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r>
              <a:rPr lang="en-US" baseline="0" dirty="0" smtClean="0"/>
              <a:t> Access: Online. This is not a PEG—it’s funded by individual donors and foundations! Imagine what a government access channel could do online!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one of your own,</a:t>
            </a:r>
            <a:r>
              <a:rPr lang="en-US" baseline="0" dirty="0" smtClean="0"/>
              <a:t> the Manhattan Neighborhood Network. This public access channel offers training in mobile storytelling and has created digital civic programming that includes rallies and other news footage.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training</a:t>
            </a:r>
            <a:r>
              <a:rPr lang="en-US" baseline="0" dirty="0" smtClean="0"/>
              <a:t> for community journalists</a:t>
            </a:r>
          </a:p>
          <a:p>
            <a:r>
              <a:rPr lang="en-US" baseline="0" dirty="0" smtClean="0"/>
              <a:t>Provide a digital platform for community journalism</a:t>
            </a:r>
          </a:p>
          <a:p>
            <a:r>
              <a:rPr lang="en-US" baseline="0" dirty="0" smtClean="0"/>
              <a:t>Share content with community radio and </a:t>
            </a:r>
            <a:r>
              <a:rPr lang="en-US" baseline="0" dirty="0" err="1" smtClean="0"/>
              <a:t>hyperlocal</a:t>
            </a:r>
            <a:r>
              <a:rPr lang="en-US" baseline="0" dirty="0" smtClean="0"/>
              <a:t> websites</a:t>
            </a:r>
          </a:p>
          <a:p>
            <a:r>
              <a:rPr lang="en-US" baseline="0" dirty="0" smtClean="0"/>
              <a:t>With voices of </a:t>
            </a:r>
            <a:r>
              <a:rPr lang="en-US" baseline="0" smtClean="0"/>
              <a:t>your community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AED8-21BE-DF4E-82F8-8C8F096E0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1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6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966F-A93E-0843-8CE2-C1B83D17EF2A}" type="datetimeFigureOut">
              <a:rPr lang="en-US" smtClean="0"/>
              <a:t>8/12/15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927F-9A02-0842-86B2-7341D7A0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Community Media = </a:t>
            </a:r>
            <a:br>
              <a:rPr lang="en-US" dirty="0" smtClean="0"/>
            </a:br>
            <a:r>
              <a:rPr lang="en-US" dirty="0" smtClean="0"/>
              <a:t>Community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Jo Ellen Green Kaiser</a:t>
            </a:r>
          </a:p>
          <a:p>
            <a:r>
              <a:rPr lang="en-US" sz="2400" dirty="0" smtClean="0"/>
              <a:t>@</a:t>
            </a:r>
            <a:r>
              <a:rPr lang="en-US" sz="2400" dirty="0" err="1" smtClean="0"/>
              <a:t>jgksf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61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2400" dirty="0" smtClean="0"/>
              <a:t>By 2016 we will have one-half the number of journalists working as we did 16 years ago” –Ken Doctor, </a:t>
            </a:r>
            <a:r>
              <a:rPr lang="en-US" sz="2400" dirty="0" err="1" smtClean="0"/>
              <a:t>Nieman</a:t>
            </a:r>
            <a:r>
              <a:rPr lang="en-US" sz="2400" dirty="0" smtClean="0"/>
              <a:t> Lab </a:t>
            </a:r>
            <a:endParaRPr lang="en-US" sz="2400" dirty="0"/>
          </a:p>
        </p:txBody>
      </p:sp>
      <p:pic>
        <p:nvPicPr>
          <p:cNvPr id="4" name="Content Placeholder 3" descr="half-newspaper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r="1753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484117" y="6337100"/>
            <a:ext cx="1202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Image: </a:t>
            </a:r>
            <a:r>
              <a:rPr lang="en-US" sz="1000" dirty="0" err="1" smtClean="0"/>
              <a:t>NiemanLabs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21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 deserts national-m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8" y="132359"/>
            <a:ext cx="6835425" cy="65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Ferguson Video </a:t>
            </a:r>
            <a:r>
              <a:rPr lang="en-US" sz="1400" dirty="0" smtClean="0"/>
              <a:t>Christopher Gagne</a:t>
            </a:r>
            <a:endParaRPr lang="en-US" dirty="0"/>
          </a:p>
        </p:txBody>
      </p:sp>
      <p:pic>
        <p:nvPicPr>
          <p:cNvPr id="7" name="TM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800" y="1600200"/>
            <a:ext cx="447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5 at 5.13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05 at 5.1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We Need You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Provide training </a:t>
            </a:r>
          </a:p>
          <a:p>
            <a:r>
              <a:rPr lang="en-US" sz="4400" dirty="0" smtClean="0"/>
              <a:t>Provide a digital platform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hare content</a:t>
            </a:r>
          </a:p>
          <a:p>
            <a:r>
              <a:rPr lang="en-US" sz="4400" dirty="0"/>
              <a:t>D</a:t>
            </a:r>
            <a:r>
              <a:rPr lang="en-US" sz="4400" dirty="0" smtClean="0"/>
              <a:t>iversify the news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275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G at ce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54000"/>
            <a:ext cx="7869412" cy="63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297</Words>
  <Application>Microsoft Macintosh PowerPoint</Application>
  <PresentationFormat>On-screen Show (4:3)</PresentationFormat>
  <Paragraphs>32</Paragraphs>
  <Slides>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Community Media =  Community News</vt:lpstr>
      <vt:lpstr>“By 2016 we will have one-half the number of journalists working as we did 16 years ago” –Ken Doctor, Nieman Lab </vt:lpstr>
      <vt:lpstr>PowerPoint Presentation</vt:lpstr>
      <vt:lpstr>Ferguson Video Christopher Gagne</vt:lpstr>
      <vt:lpstr>PowerPoint Presentation</vt:lpstr>
      <vt:lpstr>PowerPoint Presentation</vt:lpstr>
      <vt:lpstr>We Need You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Media =  Community News</dc:title>
  <dc:creator>Jo Ellen Green Kaiser</dc:creator>
  <cp:lastModifiedBy>Jo Ellen Green Kaiser</cp:lastModifiedBy>
  <cp:revision>18</cp:revision>
  <dcterms:created xsi:type="dcterms:W3CDTF">2015-08-05T22:52:05Z</dcterms:created>
  <dcterms:modified xsi:type="dcterms:W3CDTF">2015-08-12T15:54:10Z</dcterms:modified>
</cp:coreProperties>
</file>