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5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7F986-3BA1-7F40-944E-F504B37AEECB}" type="datetimeFigureOut">
              <a:rPr lang="en-US" smtClean="0"/>
              <a:t>5/19/16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0D54BD-46CF-CD41-AA43-ED5AA5B65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93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My name is Jo Ellen Green Kaiser.</a:t>
            </a:r>
            <a:r>
              <a:rPr lang="en-US" baseline="0" dirty="0" smtClean="0"/>
              <a:t> I’m the Executive Director of the Media Consortium. We’re a national network of 80 independent progressive news outlets. Our mission is to support and grow the impact of the independent news sector.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023AB-22B5-D94B-98B0-B9D8A351CB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03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BDA26-E64C-BF4A-A3EA-5549D2F82148}" type="datetimeFigureOut">
              <a:rPr lang="en-US" smtClean="0"/>
              <a:t>5/19/16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F01C-DD0A-C640-A45C-5D173A57D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99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BDA26-E64C-BF4A-A3EA-5549D2F82148}" type="datetimeFigureOut">
              <a:rPr lang="en-US" smtClean="0"/>
              <a:t>5/19/16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F01C-DD0A-C640-A45C-5D173A57D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BDA26-E64C-BF4A-A3EA-5549D2F82148}" type="datetimeFigureOut">
              <a:rPr lang="en-US" smtClean="0"/>
              <a:t>5/19/16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F01C-DD0A-C640-A45C-5D173A57D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8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BDA26-E64C-BF4A-A3EA-5549D2F82148}" type="datetimeFigureOut">
              <a:rPr lang="en-US" smtClean="0"/>
              <a:t>5/19/16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F01C-DD0A-C640-A45C-5D173A57D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8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BDA26-E64C-BF4A-A3EA-5549D2F82148}" type="datetimeFigureOut">
              <a:rPr lang="en-US" smtClean="0"/>
              <a:t>5/19/16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F01C-DD0A-C640-A45C-5D173A57D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21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BDA26-E64C-BF4A-A3EA-5549D2F82148}" type="datetimeFigureOut">
              <a:rPr lang="en-US" smtClean="0"/>
              <a:t>5/19/16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F01C-DD0A-C640-A45C-5D173A57D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74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BDA26-E64C-BF4A-A3EA-5549D2F82148}" type="datetimeFigureOut">
              <a:rPr lang="en-US" smtClean="0"/>
              <a:t>5/19/16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F01C-DD0A-C640-A45C-5D173A57D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BDA26-E64C-BF4A-A3EA-5549D2F82148}" type="datetimeFigureOut">
              <a:rPr lang="en-US" smtClean="0"/>
              <a:t>5/19/16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F01C-DD0A-C640-A45C-5D173A57D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20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BDA26-E64C-BF4A-A3EA-5549D2F82148}" type="datetimeFigureOut">
              <a:rPr lang="en-US" smtClean="0"/>
              <a:t>5/19/16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F01C-DD0A-C640-A45C-5D173A57D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8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BDA26-E64C-BF4A-A3EA-5549D2F82148}" type="datetimeFigureOut">
              <a:rPr lang="en-US" smtClean="0"/>
              <a:t>5/19/16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F01C-DD0A-C640-A45C-5D173A57D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48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BDA26-E64C-BF4A-A3EA-5549D2F82148}" type="datetimeFigureOut">
              <a:rPr lang="en-US" smtClean="0"/>
              <a:t>5/19/16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F01C-DD0A-C640-A45C-5D173A57D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9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DA26-E64C-BF4A-A3EA-5549D2F82148}" type="datetimeFigureOut">
              <a:rPr lang="en-US" smtClean="0"/>
              <a:t>5/19/16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3F01C-DD0A-C640-A45C-5D173A57D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2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Media Consortium</a:t>
            </a:r>
            <a:endParaRPr lang="en-US" dirty="0"/>
          </a:p>
        </p:txBody>
      </p:sp>
      <p:pic>
        <p:nvPicPr>
          <p:cNvPr id="3" name="Picture 2" descr="memberweb2016-cynthiahoward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79" t="1646" b="6274"/>
          <a:stretch/>
        </p:blipFill>
        <p:spPr>
          <a:xfrm>
            <a:off x="-1190" y="0"/>
            <a:ext cx="91451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46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Media Consortium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Ellen Green Kaiser</dc:creator>
  <cp:lastModifiedBy>Jo Ellen Green Kaiser</cp:lastModifiedBy>
  <cp:revision>2</cp:revision>
  <dcterms:created xsi:type="dcterms:W3CDTF">2016-05-20T01:39:51Z</dcterms:created>
  <dcterms:modified xsi:type="dcterms:W3CDTF">2016-05-20T01:40:41Z</dcterms:modified>
</cp:coreProperties>
</file>