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ocuments\Catchafire\TotalMediaConsortium\Meetingdata\Saturday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961339292047951E-2"/>
          <c:y val="3.2882035578885971E-2"/>
          <c:w val="0.66740323000165525"/>
          <c:h val="0.82083013251392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 Agreement</c:v>
                </c:pt>
              </c:strCache>
            </c:strRef>
          </c:tx>
          <c:spPr>
            <a:solidFill>
              <a:srgbClr val="025E1A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Peer 2 Peer</c:v>
                </c:pt>
                <c:pt idx="1">
                  <c:v>Business Services</c:v>
                </c:pt>
                <c:pt idx="2">
                  <c:v>Issue/Funder</c:v>
                </c:pt>
                <c:pt idx="3">
                  <c:v>AAN Partnership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Agreement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Peer 2 Peer</c:v>
                </c:pt>
                <c:pt idx="1">
                  <c:v>Business Services</c:v>
                </c:pt>
                <c:pt idx="2">
                  <c:v>Issue/Funder</c:v>
                </c:pt>
                <c:pt idx="3">
                  <c:v>AAN Partnership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Peer 2 Peer</c:v>
                </c:pt>
                <c:pt idx="1">
                  <c:v>Business Services</c:v>
                </c:pt>
                <c:pt idx="2">
                  <c:v>Issue/Funder</c:v>
                </c:pt>
                <c:pt idx="3">
                  <c:v>AAN Partnership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Peer 2 Peer</c:v>
                </c:pt>
                <c:pt idx="1">
                  <c:v>Business Services</c:v>
                </c:pt>
                <c:pt idx="2">
                  <c:v>Issue/Funder</c:v>
                </c:pt>
                <c:pt idx="3">
                  <c:v>AAN Partnership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Strong Disagreement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Peer 2 Peer</c:v>
                </c:pt>
                <c:pt idx="1">
                  <c:v>Business Services</c:v>
                </c:pt>
                <c:pt idx="2">
                  <c:v>Issue/Funder</c:v>
                </c:pt>
                <c:pt idx="3">
                  <c:v>AAN Partnership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Confusion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Peer 2 Peer</c:v>
                </c:pt>
                <c:pt idx="1">
                  <c:v>Business Services</c:v>
                </c:pt>
                <c:pt idx="2">
                  <c:v>Issue/Funder</c:v>
                </c:pt>
                <c:pt idx="3">
                  <c:v>AAN Partnership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58976"/>
        <c:axId val="48223296"/>
      </c:barChart>
      <c:catAx>
        <c:axId val="9535897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48223296"/>
        <c:crosses val="autoZero"/>
        <c:auto val="1"/>
        <c:lblAlgn val="ctr"/>
        <c:lblOffset val="100"/>
        <c:noMultiLvlLbl val="0"/>
      </c:catAx>
      <c:valAx>
        <c:axId val="48223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9535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53723014352935"/>
          <c:y val="0.30611820626080283"/>
          <c:w val="0.21834329736560706"/>
          <c:h val="0.31831911636045496"/>
        </c:manualLayout>
      </c:layout>
      <c:overlay val="0"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3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1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5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4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8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1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6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6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7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2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B86B-1526-4B72-B971-80A5E898CA14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C852A-849E-4CF6-9CE5-56E6C8893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3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258609"/>
              </p:ext>
            </p:extLst>
          </p:nvPr>
        </p:nvGraphicFramePr>
        <p:xfrm>
          <a:off x="457200" y="304800"/>
          <a:ext cx="8458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952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</cp:revision>
  <dcterms:created xsi:type="dcterms:W3CDTF">2014-03-02T04:45:16Z</dcterms:created>
  <dcterms:modified xsi:type="dcterms:W3CDTF">2014-03-02T05:01:03Z</dcterms:modified>
</cp:coreProperties>
</file>