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7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3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7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2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3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6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0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6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6703-D644-394C-BEE3-C35A9B0DED03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006BA-0B7D-514B-8051-19E001597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8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MCSquareLogo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720" y="1275880"/>
            <a:ext cx="2398756" cy="2398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69476" y="1497592"/>
            <a:ext cx="46765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 in </a:t>
            </a:r>
            <a:r>
              <a:rPr lang="en-US" sz="9600" b="1" dirty="0" smtClean="0">
                <a:solidFill>
                  <a:schemeClr val="accent6"/>
                </a:solidFill>
              </a:rPr>
              <a:t>C</a:t>
            </a:r>
            <a:r>
              <a:rPr lang="en-US" sz="96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</a:t>
            </a:r>
            <a:r>
              <a:rPr lang="en-US" sz="9600" b="1" dirty="0" smtClean="0">
                <a:solidFill>
                  <a:schemeClr val="accent3"/>
                </a:solidFill>
              </a:rPr>
              <a:t>l</a:t>
            </a:r>
            <a:r>
              <a:rPr lang="en-US" sz="96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</a:t>
            </a:r>
            <a:r>
              <a:rPr lang="en-US" sz="9600" b="1" dirty="0" smtClean="0">
                <a:solidFill>
                  <a:schemeClr val="accent6"/>
                </a:solidFill>
              </a:rPr>
              <a:t>r</a:t>
            </a:r>
            <a:endParaRPr lang="en-US" sz="9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4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Ellen Green Kaiser</dc:creator>
  <cp:lastModifiedBy>Jo Ellen Green Kaiser</cp:lastModifiedBy>
  <cp:revision>3</cp:revision>
  <dcterms:created xsi:type="dcterms:W3CDTF">2015-09-03T01:37:07Z</dcterms:created>
  <dcterms:modified xsi:type="dcterms:W3CDTF">2015-09-03T01:55:24Z</dcterms:modified>
</cp:coreProperties>
</file>